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y="5143500" cx="9144000"/>
  <p:notesSz cx="6858000" cy="9144000"/>
  <p:embeddedFontLst>
    <p:embeddedFont>
      <p:font typeface="Anton"/>
      <p:regular r:id="rId63"/>
    </p:embeddedFont>
    <p:embeddedFont>
      <p:font typeface="Roboto"/>
      <p:regular r:id="rId64"/>
      <p:bold r:id="rId65"/>
      <p:italic r:id="rId66"/>
      <p:boldItalic r:id="rId67"/>
    </p:embeddedFont>
    <p:embeddedFont>
      <p:font typeface="Spectral"/>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F479B6-8B51-4866-B15A-F71164ADDDA7}">
  <a:tblStyle styleId="{AEF479B6-8B51-4866-B15A-F71164ADDDA7}" styleName="Table_0">
    <a:wholeTbl>
      <a:tcTxStyle b="off" i="off">
        <a:font>
          <a:latin typeface="Rockwell"/>
          <a:ea typeface="Rockwell"/>
          <a:cs typeface="Rockwel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BF5"/>
          </a:solidFill>
        </a:fill>
      </a:tcStyle>
    </a:wholeTbl>
    <a:band1H>
      <a:tcTxStyle/>
      <a:tcStyle>
        <a:fill>
          <a:solidFill>
            <a:srgbClr val="CAD4EA"/>
          </a:solidFill>
        </a:fill>
      </a:tcStyle>
    </a:band1H>
    <a:band2H>
      <a:tcTxStyle/>
    </a:band2H>
    <a:band1V>
      <a:tcTxStyle/>
      <a:tcStyle>
        <a:fill>
          <a:solidFill>
            <a:srgbClr val="CAD4EA"/>
          </a:solidFill>
        </a:fill>
      </a:tcStyle>
    </a:band1V>
    <a:band2V>
      <a:tcTxStyle/>
    </a:band2V>
    <a:lastCol>
      <a:tcTxStyle b="on" i="off">
        <a:font>
          <a:latin typeface="Rockwell"/>
          <a:ea typeface="Rockwell"/>
          <a:cs typeface="Rockwell"/>
        </a:font>
        <a:schemeClr val="lt1"/>
      </a:tcTxStyle>
      <a:tcStyle>
        <a:fill>
          <a:solidFill>
            <a:schemeClr val="accent1"/>
          </a:solidFill>
        </a:fill>
      </a:tcStyle>
    </a:lastCol>
    <a:firstCol>
      <a:tcTxStyle b="on" i="off">
        <a:font>
          <a:latin typeface="Rockwell"/>
          <a:ea typeface="Rockwell"/>
          <a:cs typeface="Rockwell"/>
        </a:font>
        <a:schemeClr val="lt1"/>
      </a:tcTxStyle>
      <a:tcStyle>
        <a:fill>
          <a:solidFill>
            <a:schemeClr val="accent1"/>
          </a:solidFill>
        </a:fill>
      </a:tcStyle>
    </a:firstCol>
    <a:lastRow>
      <a:tcTxStyle b="on" i="off">
        <a:font>
          <a:latin typeface="Rockwell"/>
          <a:ea typeface="Rockwell"/>
          <a:cs typeface="Rockwel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Rockwell"/>
          <a:ea typeface="Rockwell"/>
          <a:cs typeface="Rockwel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A217D153-8523-42D0-85D0-C150E399063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Spectral-boldItalic.fntdata"/><Relationship Id="rId70" Type="http://schemas.openxmlformats.org/officeDocument/2006/relationships/font" Target="fonts/Spectral-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Roboto-regular.fntdata"/><Relationship Id="rId63" Type="http://schemas.openxmlformats.org/officeDocument/2006/relationships/font" Target="fonts/Anton-regular.fntdata"/><Relationship Id="rId22" Type="http://schemas.openxmlformats.org/officeDocument/2006/relationships/slide" Target="slides/slide15.xml"/><Relationship Id="rId66" Type="http://schemas.openxmlformats.org/officeDocument/2006/relationships/font" Target="fonts/Roboto-italic.fntdata"/><Relationship Id="rId21" Type="http://schemas.openxmlformats.org/officeDocument/2006/relationships/slide" Target="slides/slide14.xml"/><Relationship Id="rId65" Type="http://schemas.openxmlformats.org/officeDocument/2006/relationships/font" Target="fonts/Roboto-bold.fntdata"/><Relationship Id="rId24" Type="http://schemas.openxmlformats.org/officeDocument/2006/relationships/slide" Target="slides/slide17.xml"/><Relationship Id="rId68" Type="http://schemas.openxmlformats.org/officeDocument/2006/relationships/font" Target="fonts/Spectral-regular.fntdata"/><Relationship Id="rId23" Type="http://schemas.openxmlformats.org/officeDocument/2006/relationships/slide" Target="slides/slide16.xml"/><Relationship Id="rId67" Type="http://schemas.openxmlformats.org/officeDocument/2006/relationships/font" Target="fonts/Roboto-boldItalic.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Spectral-bold.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c9cc7148e3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gc9cc7148e3_0_8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9cc7148e3_0_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gc9cc7148e3_0_9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9cc7148e3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gc9cc7148e3_0_9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9cc7148e3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c9cc7148e3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9cc7148e3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9cc7148e3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9cc7148e3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c9cc7148e3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0eab4b4d8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10eab4b4d86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eab4b4d8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10eab4b4d86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0eab4b4d8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0eab4b4d8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9cc7148e3_0_1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9cc7148e3_0_1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c9cc7148e3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c9cc7148e3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c9cc7148e3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c9cc7148e3_0_8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c9cc7148e3_0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c9cc7148e3_0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c9cc7148e3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c9cc7148e3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c9cc7148e3_0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c9cc7148e3_0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c9cc7148e3_0_1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c9cc7148e3_0_1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c9cc7148e3_0_1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c9cc7148e3_0_1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c9cc7148e3_0_1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c9cc7148e3_0_1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c9cc7148e3_0_1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c9cc7148e3_0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c9cc7148e3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c9cc7148e3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0eab4b4d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0eab4b4d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c9cc7148e3_0_1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c9cc7148e3_0_1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c9cc7148e3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c9cc7148e3_0_9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c9cc7148e3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c9cc7148e3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c9cc7148e3_0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c9cc7148e3_0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c9cc7148e3_0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c9cc7148e3_0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c9cc7148e3_0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c9cc7148e3_0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c9cc7148e3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c9cc7148e3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c9cc7148e3_0_1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c9cc7148e3_0_1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c9cc7148e3_0_1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c9cc7148e3_0_1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c9cc7148e3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gc9cc7148e3_0_9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c9cc7148e3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c9cc7148e3_0_9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c9cc7148e3_0_9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c9cc7148e3_0_9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9cc7148e3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gc9cc7148e3_0_9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9cc7148e3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c9cc7148e3_0_9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c9cc7148e3_0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c9cc7148e3_0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0eab4b4d86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10eab4b4d86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0eab4b4d86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10eab4b4d86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0eab4b4d8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10eab4b4d86_1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0eab4b4d86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10eab4b4d86_1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0eab4b4d8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10eab4b4d86_1_4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0eab4b4d86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10eab4b4d86_1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0eab4b4d86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10eab4b4d86_1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0eab4b4d86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10eab4b4d86_1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c9cc7148e3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c9cc7148e3_0_9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0eab4b4d86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10eab4b4d86_1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0eab4b4d86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10eab4b4d86_1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0eab4b4d86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10eab4b4d86_1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0eab4b4d86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10eab4b4d86_1_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0eab4b4d86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10eab4b4d86_1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0eab4b4d86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0eab4b4d86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c9cc7148e3_0_1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c9cc7148e3_0_1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c9cc7148e3_0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c9cc7148e3_0_9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9cc7148e3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c9cc7148e3_0_9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9cc7148e3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9cc7148e3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9" name="Shape 59"/>
        <p:cNvGrpSpPr/>
        <p:nvPr/>
      </p:nvGrpSpPr>
      <p:grpSpPr>
        <a:xfrm>
          <a:off x="0" y="0"/>
          <a:ext cx="0" cy="0"/>
          <a:chOff x="0" y="0"/>
          <a:chExt cx="0" cy="0"/>
        </a:xfrm>
      </p:grpSpPr>
      <p:sp>
        <p:nvSpPr>
          <p:cNvPr id="60" name="Google Shape;60;p14"/>
          <p:cNvSpPr/>
          <p:nvPr/>
        </p:nvSpPr>
        <p:spPr>
          <a:xfrm>
            <a:off x="690625" y="1010209"/>
            <a:ext cx="7667400" cy="60600"/>
          </a:xfrm>
          <a:prstGeom prst="rect">
            <a:avLst/>
          </a:prstGeom>
          <a:blipFill rotWithShape="1">
            <a:blip r:embed="rId2">
              <a:alphaModFix amt="85000"/>
            </a:blip>
            <a:tile algn="ctr" flip="xy" tx="0" sx="92002" ty="-762000" sy="89002"/>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 name="Google Shape;61;p14"/>
          <p:cNvSpPr/>
          <p:nvPr/>
        </p:nvSpPr>
        <p:spPr>
          <a:xfrm>
            <a:off x="690625" y="3224772"/>
            <a:ext cx="7667400" cy="60600"/>
          </a:xfrm>
          <a:prstGeom prst="rect">
            <a:avLst/>
          </a:prstGeom>
          <a:blipFill rotWithShape="1">
            <a:blip r:embed="rId2">
              <a:alphaModFix amt="85000"/>
            </a:blip>
            <a:tile algn="ctr" flip="xy" tx="0" sx="92002" ty="-717550" sy="89002"/>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 name="Google Shape;62;p14"/>
          <p:cNvSpPr/>
          <p:nvPr/>
        </p:nvSpPr>
        <p:spPr>
          <a:xfrm>
            <a:off x="690625" y="1113584"/>
            <a:ext cx="7667400" cy="2057400"/>
          </a:xfrm>
          <a:prstGeom prst="rect">
            <a:avLst/>
          </a:prstGeom>
          <a:blipFill rotWithShape="1">
            <a:blip r:embed="rId2">
              <a:alphaModFix amt="85000"/>
            </a:blip>
            <a:tile algn="ctr" flip="xy" tx="0" sx="92002" ty="-704850" sy="89002"/>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nvGrpSpPr>
          <p:cNvPr id="63" name="Google Shape;63;p14"/>
          <p:cNvGrpSpPr/>
          <p:nvPr/>
        </p:nvGrpSpPr>
        <p:grpSpPr>
          <a:xfrm>
            <a:off x="7236911" y="3051692"/>
            <a:ext cx="810675" cy="810675"/>
            <a:chOff x="9685338" y="4460675"/>
            <a:chExt cx="1080900" cy="1080900"/>
          </a:xfrm>
        </p:grpSpPr>
        <p:sp>
          <p:nvSpPr>
            <p:cNvPr id="64" name="Google Shape;64;p14"/>
            <p:cNvSpPr/>
            <p:nvPr/>
          </p:nvSpPr>
          <p:spPr>
            <a:xfrm>
              <a:off x="9685338" y="4460675"/>
              <a:ext cx="1080900" cy="1080900"/>
            </a:xfrm>
            <a:prstGeom prst="ellipse">
              <a:avLst/>
            </a:prstGeom>
            <a:blipFill rotWithShape="1">
              <a:blip r:embed="rId3">
                <a:alphaModFix/>
              </a:blip>
              <a:tile algn="tl" flip="none" tx="0" sx="84997" ty="0" sy="84997"/>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5" name="Google Shape;65;p14"/>
            <p:cNvSpPr/>
            <p:nvPr/>
          </p:nvSpPr>
          <p:spPr>
            <a:xfrm>
              <a:off x="9793429" y="4568765"/>
              <a:ext cx="864600" cy="864600"/>
            </a:xfrm>
            <a:prstGeom prst="ellipse">
              <a:avLst/>
            </a:prstGeom>
            <a:noFill/>
            <a:ln cap="flat" cmpd="sng" w="254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66" name="Google Shape;66;p14"/>
          <p:cNvSpPr txBox="1"/>
          <p:nvPr>
            <p:ph type="ctrTitle"/>
          </p:nvPr>
        </p:nvSpPr>
        <p:spPr>
          <a:xfrm>
            <a:off x="788670" y="1074167"/>
            <a:ext cx="7475100" cy="2276700"/>
          </a:xfrm>
          <a:prstGeom prst="rect">
            <a:avLst/>
          </a:prstGeom>
          <a:noFill/>
          <a:ln>
            <a:noFill/>
          </a:ln>
        </p:spPr>
        <p:txBody>
          <a:bodyPr anchorCtr="0" anchor="ctr" bIns="34275" lIns="68575" spcFirstLastPara="1" rIns="68575" wrap="square" tIns="34275">
            <a:noAutofit/>
          </a:bodyPr>
          <a:lstStyle>
            <a:lvl1pPr lvl="0" rtl="0" algn="l">
              <a:lnSpc>
                <a:spcPct val="80000"/>
              </a:lnSpc>
              <a:spcBef>
                <a:spcPts val="0"/>
              </a:spcBef>
              <a:spcAft>
                <a:spcPts val="0"/>
              </a:spcAft>
              <a:buSzPts val="7200"/>
              <a:buFont typeface="Rockwell"/>
              <a:buNone/>
              <a:defRPr sz="7200" cap="none"/>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67" name="Google Shape;67;p14"/>
          <p:cNvSpPr txBox="1"/>
          <p:nvPr>
            <p:ph idx="1" type="subTitle"/>
          </p:nvPr>
        </p:nvSpPr>
        <p:spPr>
          <a:xfrm>
            <a:off x="802386" y="3291840"/>
            <a:ext cx="5918400" cy="802200"/>
          </a:xfrm>
          <a:prstGeom prst="rect">
            <a:avLst/>
          </a:prstGeom>
          <a:noFill/>
          <a:ln>
            <a:noFill/>
          </a:ln>
        </p:spPr>
        <p:txBody>
          <a:bodyPr anchorCtr="0" anchor="t" bIns="34275" lIns="68575" spcFirstLastPara="1" rIns="68575" wrap="square" tIns="34275">
            <a:normAutofit/>
          </a:bodyPr>
          <a:lstStyle>
            <a:lvl1pPr lvl="0" rtl="0" algn="l">
              <a:lnSpc>
                <a:spcPct val="90000"/>
              </a:lnSpc>
              <a:spcBef>
                <a:spcPts val="900"/>
              </a:spcBef>
              <a:spcAft>
                <a:spcPts val="0"/>
              </a:spcAft>
              <a:buSzPts val="1400"/>
              <a:buNone/>
              <a:defRPr sz="1700">
                <a:solidFill>
                  <a:schemeClr val="dk1"/>
                </a:solidFill>
              </a:defRPr>
            </a:lvl1pPr>
            <a:lvl2pPr lvl="1" rtl="0" algn="ctr">
              <a:lnSpc>
                <a:spcPct val="90000"/>
              </a:lnSpc>
              <a:spcBef>
                <a:spcPts val="300"/>
              </a:spcBef>
              <a:spcAft>
                <a:spcPts val="0"/>
              </a:spcAft>
              <a:buSzPts val="1400"/>
              <a:buNone/>
              <a:defRPr sz="1700"/>
            </a:lvl2pPr>
            <a:lvl3pPr lvl="2" rtl="0" algn="ctr">
              <a:lnSpc>
                <a:spcPct val="90000"/>
              </a:lnSpc>
              <a:spcBef>
                <a:spcPts val="300"/>
              </a:spcBef>
              <a:spcAft>
                <a:spcPts val="0"/>
              </a:spcAft>
              <a:buSzPts val="1400"/>
              <a:buNone/>
              <a:defRPr sz="1700"/>
            </a:lvl3pPr>
            <a:lvl4pPr lvl="3" rtl="0" algn="ctr">
              <a:lnSpc>
                <a:spcPct val="90000"/>
              </a:lnSpc>
              <a:spcBef>
                <a:spcPts val="300"/>
              </a:spcBef>
              <a:spcAft>
                <a:spcPts val="0"/>
              </a:spcAft>
              <a:buSzPts val="1300"/>
              <a:buNone/>
              <a:defRPr sz="1500"/>
            </a:lvl4pPr>
            <a:lvl5pPr lvl="4" rtl="0" algn="ctr">
              <a:lnSpc>
                <a:spcPct val="90000"/>
              </a:lnSpc>
              <a:spcBef>
                <a:spcPts val="300"/>
              </a:spcBef>
              <a:spcAft>
                <a:spcPts val="0"/>
              </a:spcAft>
              <a:buSzPts val="1300"/>
              <a:buNone/>
              <a:defRPr sz="1500"/>
            </a:lvl5pPr>
            <a:lvl6pPr lvl="5" rtl="0" algn="ctr">
              <a:lnSpc>
                <a:spcPct val="90000"/>
              </a:lnSpc>
              <a:spcBef>
                <a:spcPts val="300"/>
              </a:spcBef>
              <a:spcAft>
                <a:spcPts val="0"/>
              </a:spcAft>
              <a:buSzPts val="1300"/>
              <a:buNone/>
              <a:defRPr sz="1500"/>
            </a:lvl6pPr>
            <a:lvl7pPr lvl="6" rtl="0" algn="ctr">
              <a:lnSpc>
                <a:spcPct val="90000"/>
              </a:lnSpc>
              <a:spcBef>
                <a:spcPts val="300"/>
              </a:spcBef>
              <a:spcAft>
                <a:spcPts val="0"/>
              </a:spcAft>
              <a:buSzPts val="1300"/>
              <a:buNone/>
              <a:defRPr sz="1500"/>
            </a:lvl7pPr>
            <a:lvl8pPr lvl="7" rtl="0" algn="ctr">
              <a:lnSpc>
                <a:spcPct val="90000"/>
              </a:lnSpc>
              <a:spcBef>
                <a:spcPts val="300"/>
              </a:spcBef>
              <a:spcAft>
                <a:spcPts val="0"/>
              </a:spcAft>
              <a:buSzPts val="1300"/>
              <a:buNone/>
              <a:defRPr sz="1500"/>
            </a:lvl8pPr>
            <a:lvl9pPr lvl="8" rtl="0" algn="ctr">
              <a:lnSpc>
                <a:spcPct val="90000"/>
              </a:lnSpc>
              <a:spcBef>
                <a:spcPts val="300"/>
              </a:spcBef>
              <a:spcAft>
                <a:spcPts val="200"/>
              </a:spcAft>
              <a:buSzPts val="1300"/>
              <a:buNone/>
              <a:defRPr sz="1500"/>
            </a:lvl9pPr>
          </a:lstStyle>
          <a:p/>
        </p:txBody>
      </p:sp>
      <p:sp>
        <p:nvSpPr>
          <p:cNvPr id="68" name="Google Shape;68;p14"/>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69" name="Google Shape;69;p14"/>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0" name="Google Shape;70;p14"/>
          <p:cNvSpPr txBox="1"/>
          <p:nvPr>
            <p:ph idx="12" type="sldNum"/>
          </p:nvPr>
        </p:nvSpPr>
        <p:spPr>
          <a:xfrm>
            <a:off x="7194550" y="3217000"/>
            <a:ext cx="895500" cy="4803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buNone/>
              <a:defRPr b="1" i="0" sz="2100" u="none" cap="none" strike="noStrike">
                <a:solidFill>
                  <a:srgbClr val="FFFFFF"/>
                </a:solidFill>
                <a:latin typeface="Rockwell"/>
                <a:ea typeface="Rockwell"/>
                <a:cs typeface="Rockwell"/>
                <a:sym typeface="Rockwell"/>
              </a:defRPr>
            </a:lvl1pPr>
            <a:lvl2pPr indent="0" lvl="1" marL="0" rtl="0" algn="ctr">
              <a:spcBef>
                <a:spcPts val="0"/>
              </a:spcBef>
              <a:buNone/>
              <a:defRPr b="1" i="0" sz="2100" u="none" cap="none" strike="noStrike">
                <a:solidFill>
                  <a:srgbClr val="FFFFFF"/>
                </a:solidFill>
                <a:latin typeface="Rockwell"/>
                <a:ea typeface="Rockwell"/>
                <a:cs typeface="Rockwell"/>
                <a:sym typeface="Rockwell"/>
              </a:defRPr>
            </a:lvl2pPr>
            <a:lvl3pPr indent="0" lvl="2" marL="0" rtl="0" algn="ctr">
              <a:spcBef>
                <a:spcPts val="0"/>
              </a:spcBef>
              <a:buNone/>
              <a:defRPr b="1" i="0" sz="2100" u="none" cap="none" strike="noStrike">
                <a:solidFill>
                  <a:srgbClr val="FFFFFF"/>
                </a:solidFill>
                <a:latin typeface="Rockwell"/>
                <a:ea typeface="Rockwell"/>
                <a:cs typeface="Rockwell"/>
                <a:sym typeface="Rockwell"/>
              </a:defRPr>
            </a:lvl3pPr>
            <a:lvl4pPr indent="0" lvl="3" marL="0" rtl="0" algn="ctr">
              <a:spcBef>
                <a:spcPts val="0"/>
              </a:spcBef>
              <a:buNone/>
              <a:defRPr b="1" i="0" sz="2100" u="none" cap="none" strike="noStrike">
                <a:solidFill>
                  <a:srgbClr val="FFFFFF"/>
                </a:solidFill>
                <a:latin typeface="Rockwell"/>
                <a:ea typeface="Rockwell"/>
                <a:cs typeface="Rockwell"/>
                <a:sym typeface="Rockwell"/>
              </a:defRPr>
            </a:lvl4pPr>
            <a:lvl5pPr indent="0" lvl="4" marL="0" rtl="0" algn="ctr">
              <a:spcBef>
                <a:spcPts val="0"/>
              </a:spcBef>
              <a:buNone/>
              <a:defRPr b="1" i="0" sz="2100" u="none" cap="none" strike="noStrike">
                <a:solidFill>
                  <a:srgbClr val="FFFFFF"/>
                </a:solidFill>
                <a:latin typeface="Rockwell"/>
                <a:ea typeface="Rockwell"/>
                <a:cs typeface="Rockwell"/>
                <a:sym typeface="Rockwell"/>
              </a:defRPr>
            </a:lvl5pPr>
            <a:lvl6pPr indent="0" lvl="5" marL="0" rtl="0" algn="ctr">
              <a:spcBef>
                <a:spcPts val="0"/>
              </a:spcBef>
              <a:buNone/>
              <a:defRPr b="1" i="0" sz="2100" u="none" cap="none" strike="noStrike">
                <a:solidFill>
                  <a:srgbClr val="FFFFFF"/>
                </a:solidFill>
                <a:latin typeface="Rockwell"/>
                <a:ea typeface="Rockwell"/>
                <a:cs typeface="Rockwell"/>
                <a:sym typeface="Rockwell"/>
              </a:defRPr>
            </a:lvl6pPr>
            <a:lvl7pPr indent="0" lvl="6" marL="0" rtl="0" algn="ctr">
              <a:spcBef>
                <a:spcPts val="0"/>
              </a:spcBef>
              <a:buNone/>
              <a:defRPr b="1" i="0" sz="2100" u="none" cap="none" strike="noStrike">
                <a:solidFill>
                  <a:srgbClr val="FFFFFF"/>
                </a:solidFill>
                <a:latin typeface="Rockwell"/>
                <a:ea typeface="Rockwell"/>
                <a:cs typeface="Rockwell"/>
                <a:sym typeface="Rockwell"/>
              </a:defRPr>
            </a:lvl7pPr>
            <a:lvl8pPr indent="0" lvl="7" marL="0" rtl="0" algn="ctr">
              <a:spcBef>
                <a:spcPts val="0"/>
              </a:spcBef>
              <a:buNone/>
              <a:defRPr b="1" i="0" sz="2100" u="none" cap="none" strike="noStrike">
                <a:solidFill>
                  <a:srgbClr val="FFFFFF"/>
                </a:solidFill>
                <a:latin typeface="Rockwell"/>
                <a:ea typeface="Rockwell"/>
                <a:cs typeface="Rockwell"/>
                <a:sym typeface="Rockwell"/>
              </a:defRPr>
            </a:lvl8pPr>
            <a:lvl9pPr indent="0" lvl="8" marL="0" rtl="0" algn="ctr">
              <a:spcBef>
                <a:spcPts val="0"/>
              </a:spcBef>
              <a:buNone/>
              <a:defRPr b="1" i="0" sz="21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1" name="Shape 71"/>
        <p:cNvGrpSpPr/>
        <p:nvPr/>
      </p:nvGrpSpPr>
      <p:grpSpPr>
        <a:xfrm>
          <a:off x="0" y="0"/>
          <a:ext cx="0" cy="0"/>
          <a:chOff x="0" y="0"/>
          <a:chExt cx="0" cy="0"/>
        </a:xfrm>
      </p:grpSpPr>
      <p:sp>
        <p:nvSpPr>
          <p:cNvPr id="72" name="Google Shape;72;p15"/>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73" name="Google Shape;73;p15"/>
          <p:cNvSpPr txBox="1"/>
          <p:nvPr>
            <p:ph idx="1" type="body"/>
          </p:nvPr>
        </p:nvSpPr>
        <p:spPr>
          <a:xfrm>
            <a:off x="802386" y="1591056"/>
            <a:ext cx="7543800" cy="30381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900"/>
              </a:spcBef>
              <a:spcAft>
                <a:spcPts val="0"/>
              </a:spcAft>
              <a:buSzPts val="1100"/>
              <a:buChar char="▪"/>
              <a:defRPr/>
            </a:lvl1pPr>
            <a:lvl2pPr indent="-298450" lvl="1" marL="914400" rtl="0" algn="l">
              <a:lnSpc>
                <a:spcPct val="90000"/>
              </a:lnSpc>
              <a:spcBef>
                <a:spcPts val="300"/>
              </a:spcBef>
              <a:spcAft>
                <a:spcPts val="0"/>
              </a:spcAft>
              <a:buSzPts val="1100"/>
              <a:buChar char="▪"/>
              <a:defRPr/>
            </a:lvl2pPr>
            <a:lvl3pPr indent="-298450" lvl="2" marL="1371600" rtl="0" algn="l">
              <a:lnSpc>
                <a:spcPct val="90000"/>
              </a:lnSpc>
              <a:spcBef>
                <a:spcPts val="300"/>
              </a:spcBef>
              <a:spcAft>
                <a:spcPts val="0"/>
              </a:spcAft>
              <a:buSzPts val="1100"/>
              <a:buChar char="▪"/>
              <a:defRPr/>
            </a:lvl3pPr>
            <a:lvl4pPr indent="-298450" lvl="3" marL="1828800" rtl="0" algn="l">
              <a:lnSpc>
                <a:spcPct val="90000"/>
              </a:lnSpc>
              <a:spcBef>
                <a:spcPts val="300"/>
              </a:spcBef>
              <a:spcAft>
                <a:spcPts val="0"/>
              </a:spcAft>
              <a:buSzPts val="1100"/>
              <a:buChar char="▪"/>
              <a:defRPr/>
            </a:lvl4pPr>
            <a:lvl5pPr indent="-298450" lvl="4" marL="2286000" rtl="0" algn="l">
              <a:lnSpc>
                <a:spcPct val="90000"/>
              </a:lnSpc>
              <a:spcBef>
                <a:spcPts val="300"/>
              </a:spcBef>
              <a:spcAft>
                <a:spcPts val="0"/>
              </a:spcAft>
              <a:buSzPts val="1100"/>
              <a:buChar char="▪"/>
              <a:defRPr/>
            </a:lvl5pPr>
            <a:lvl6pPr indent="-298450" lvl="5" marL="2743200" rtl="0" algn="l">
              <a:lnSpc>
                <a:spcPct val="90000"/>
              </a:lnSpc>
              <a:spcBef>
                <a:spcPts val="300"/>
              </a:spcBef>
              <a:spcAft>
                <a:spcPts val="0"/>
              </a:spcAft>
              <a:buSzPts val="1100"/>
              <a:buChar char="▪"/>
              <a:defRPr/>
            </a:lvl6pPr>
            <a:lvl7pPr indent="-298450" lvl="6" marL="3200400" rtl="0" algn="l">
              <a:lnSpc>
                <a:spcPct val="90000"/>
              </a:lnSpc>
              <a:spcBef>
                <a:spcPts val="300"/>
              </a:spcBef>
              <a:spcAft>
                <a:spcPts val="0"/>
              </a:spcAft>
              <a:buSzPts val="1100"/>
              <a:buChar char="▪"/>
              <a:defRPr/>
            </a:lvl7pPr>
            <a:lvl8pPr indent="-298450" lvl="7" marL="3657600" rtl="0" algn="l">
              <a:lnSpc>
                <a:spcPct val="90000"/>
              </a:lnSpc>
              <a:spcBef>
                <a:spcPts val="300"/>
              </a:spcBef>
              <a:spcAft>
                <a:spcPts val="0"/>
              </a:spcAft>
              <a:buSzPts val="1100"/>
              <a:buChar char="▪"/>
              <a:defRPr/>
            </a:lvl8pPr>
            <a:lvl9pPr indent="-298450" lvl="8" marL="4114800" rtl="0" algn="l">
              <a:lnSpc>
                <a:spcPct val="90000"/>
              </a:lnSpc>
              <a:spcBef>
                <a:spcPts val="300"/>
              </a:spcBef>
              <a:spcAft>
                <a:spcPts val="200"/>
              </a:spcAft>
              <a:buSzPts val="1100"/>
              <a:buChar char="▪"/>
              <a:defRPr/>
            </a:lvl9pPr>
          </a:lstStyle>
          <a:p/>
        </p:txBody>
      </p:sp>
      <p:sp>
        <p:nvSpPr>
          <p:cNvPr id="74" name="Google Shape;74;p15"/>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5" name="Google Shape;75;p15"/>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76" name="Google Shape;76;p15"/>
          <p:cNvSpPr txBox="1"/>
          <p:nvPr>
            <p:ph idx="12" type="sldNum"/>
          </p:nvPr>
        </p:nvSpPr>
        <p:spPr>
          <a:xfrm>
            <a:off x="8483346" y="4704588"/>
            <a:ext cx="480300" cy="273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77" name="Shape 77"/>
        <p:cNvGrpSpPr/>
        <p:nvPr/>
      </p:nvGrpSpPr>
      <p:grpSpPr>
        <a:xfrm>
          <a:off x="0" y="0"/>
          <a:ext cx="0" cy="0"/>
          <a:chOff x="0" y="0"/>
          <a:chExt cx="0" cy="0"/>
        </a:xfrm>
      </p:grpSpPr>
      <p:sp>
        <p:nvSpPr>
          <p:cNvPr id="78" name="Google Shape;78;p16"/>
          <p:cNvSpPr/>
          <p:nvPr/>
        </p:nvSpPr>
        <p:spPr>
          <a:xfrm>
            <a:off x="0" y="3688492"/>
            <a:ext cx="9144000" cy="1455000"/>
          </a:xfrm>
          <a:prstGeom prst="rect">
            <a:avLst/>
          </a:prstGeom>
          <a:blipFill rotWithShape="1">
            <a:blip r:embed="rId2">
              <a:alphaModFix amt="85000"/>
            </a:blip>
            <a:tile algn="ctr" flip="xy" tx="0" sx="92002" ty="-704850" sy="89002"/>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9" name="Google Shape;79;p16"/>
          <p:cNvSpPr txBox="1"/>
          <p:nvPr>
            <p:ph type="title"/>
          </p:nvPr>
        </p:nvSpPr>
        <p:spPr>
          <a:xfrm>
            <a:off x="1625346" y="918972"/>
            <a:ext cx="6960900" cy="2640300"/>
          </a:xfrm>
          <a:prstGeom prst="rect">
            <a:avLst/>
          </a:prstGeom>
          <a:noFill/>
          <a:ln>
            <a:noFill/>
          </a:ln>
        </p:spPr>
        <p:txBody>
          <a:bodyPr anchorCtr="0" anchor="ctr" bIns="34275" lIns="68575" spcFirstLastPara="1" rIns="68575" wrap="square" tIns="34275">
            <a:normAutofit/>
          </a:bodyPr>
          <a:lstStyle>
            <a:lvl1pPr lvl="0" rtl="0" algn="l">
              <a:lnSpc>
                <a:spcPct val="80000"/>
              </a:lnSpc>
              <a:spcBef>
                <a:spcPts val="0"/>
              </a:spcBef>
              <a:spcAft>
                <a:spcPts val="0"/>
              </a:spcAft>
              <a:buSzPts val="6000"/>
              <a:buFont typeface="Rockwell"/>
              <a:buNone/>
              <a:defRPr b="0" sz="6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0" name="Google Shape;80;p16"/>
          <p:cNvSpPr txBox="1"/>
          <p:nvPr>
            <p:ph idx="1" type="body"/>
          </p:nvPr>
        </p:nvSpPr>
        <p:spPr>
          <a:xfrm>
            <a:off x="1624331" y="3765042"/>
            <a:ext cx="6789300" cy="8001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900"/>
              </a:spcBef>
              <a:spcAft>
                <a:spcPts val="0"/>
              </a:spcAft>
              <a:buSzPts val="1300"/>
              <a:buNone/>
              <a:defRPr sz="1500">
                <a:solidFill>
                  <a:schemeClr val="dk1"/>
                </a:solidFill>
              </a:defRPr>
            </a:lvl1pPr>
            <a:lvl2pPr indent="-228600" lvl="1" marL="914400" rtl="0" algn="l">
              <a:lnSpc>
                <a:spcPct val="90000"/>
              </a:lnSpc>
              <a:spcBef>
                <a:spcPts val="300"/>
              </a:spcBef>
              <a:spcAft>
                <a:spcPts val="0"/>
              </a:spcAft>
              <a:buSzPts val="1100"/>
              <a:buNone/>
              <a:defRPr sz="1400">
                <a:solidFill>
                  <a:srgbClr val="888888"/>
                </a:solidFill>
              </a:defRPr>
            </a:lvl2pPr>
            <a:lvl3pPr indent="-228600" lvl="2" marL="1371600" rtl="0" algn="l">
              <a:lnSpc>
                <a:spcPct val="90000"/>
              </a:lnSpc>
              <a:spcBef>
                <a:spcPts val="300"/>
              </a:spcBef>
              <a:spcAft>
                <a:spcPts val="0"/>
              </a:spcAft>
              <a:buSzPts val="1000"/>
              <a:buNone/>
              <a:defRPr sz="1200">
                <a:solidFill>
                  <a:srgbClr val="888888"/>
                </a:solidFill>
              </a:defRPr>
            </a:lvl3pPr>
            <a:lvl4pPr indent="-228600" lvl="3" marL="1828800" rtl="0" algn="l">
              <a:lnSpc>
                <a:spcPct val="90000"/>
              </a:lnSpc>
              <a:spcBef>
                <a:spcPts val="300"/>
              </a:spcBef>
              <a:spcAft>
                <a:spcPts val="0"/>
              </a:spcAft>
              <a:buSzPts val="900"/>
              <a:buNone/>
              <a:defRPr sz="1100">
                <a:solidFill>
                  <a:srgbClr val="888888"/>
                </a:solidFill>
              </a:defRPr>
            </a:lvl4pPr>
            <a:lvl5pPr indent="-228600" lvl="4" marL="2286000" rtl="0" algn="l">
              <a:lnSpc>
                <a:spcPct val="90000"/>
              </a:lnSpc>
              <a:spcBef>
                <a:spcPts val="300"/>
              </a:spcBef>
              <a:spcAft>
                <a:spcPts val="0"/>
              </a:spcAft>
              <a:buSzPts val="900"/>
              <a:buNone/>
              <a:defRPr sz="1100">
                <a:solidFill>
                  <a:srgbClr val="888888"/>
                </a:solidFill>
              </a:defRPr>
            </a:lvl5pPr>
            <a:lvl6pPr indent="-228600" lvl="5" marL="2743200" rtl="0" algn="l">
              <a:lnSpc>
                <a:spcPct val="90000"/>
              </a:lnSpc>
              <a:spcBef>
                <a:spcPts val="300"/>
              </a:spcBef>
              <a:spcAft>
                <a:spcPts val="0"/>
              </a:spcAft>
              <a:buSzPts val="900"/>
              <a:buNone/>
              <a:defRPr sz="1100">
                <a:solidFill>
                  <a:srgbClr val="888888"/>
                </a:solidFill>
              </a:defRPr>
            </a:lvl6pPr>
            <a:lvl7pPr indent="-228600" lvl="6" marL="3200400" rtl="0" algn="l">
              <a:lnSpc>
                <a:spcPct val="90000"/>
              </a:lnSpc>
              <a:spcBef>
                <a:spcPts val="300"/>
              </a:spcBef>
              <a:spcAft>
                <a:spcPts val="0"/>
              </a:spcAft>
              <a:buSzPts val="900"/>
              <a:buNone/>
              <a:defRPr sz="1100">
                <a:solidFill>
                  <a:srgbClr val="888888"/>
                </a:solidFill>
              </a:defRPr>
            </a:lvl7pPr>
            <a:lvl8pPr indent="-228600" lvl="7" marL="3657600" rtl="0" algn="l">
              <a:lnSpc>
                <a:spcPct val="90000"/>
              </a:lnSpc>
              <a:spcBef>
                <a:spcPts val="300"/>
              </a:spcBef>
              <a:spcAft>
                <a:spcPts val="0"/>
              </a:spcAft>
              <a:buSzPts val="900"/>
              <a:buNone/>
              <a:defRPr sz="1100">
                <a:solidFill>
                  <a:srgbClr val="888888"/>
                </a:solidFill>
              </a:defRPr>
            </a:lvl8pPr>
            <a:lvl9pPr indent="-228600" lvl="8" marL="4114800" rtl="0" algn="l">
              <a:lnSpc>
                <a:spcPct val="90000"/>
              </a:lnSpc>
              <a:spcBef>
                <a:spcPts val="300"/>
              </a:spcBef>
              <a:spcAft>
                <a:spcPts val="200"/>
              </a:spcAft>
              <a:buSzPts val="900"/>
              <a:buNone/>
              <a:defRPr sz="1100">
                <a:solidFill>
                  <a:srgbClr val="888888"/>
                </a:solidFill>
              </a:defRPr>
            </a:lvl9pPr>
          </a:lstStyle>
          <a:p/>
        </p:txBody>
      </p:sp>
      <p:sp>
        <p:nvSpPr>
          <p:cNvPr id="81" name="Google Shape;81;p16"/>
          <p:cNvSpPr txBox="1"/>
          <p:nvPr>
            <p:ph idx="10" type="dt"/>
          </p:nvPr>
        </p:nvSpPr>
        <p:spPr>
          <a:xfrm>
            <a:off x="6445250" y="4704588"/>
            <a:ext cx="19830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82" name="Google Shape;82;p16"/>
          <p:cNvSpPr txBox="1"/>
          <p:nvPr>
            <p:ph idx="11" type="ftr"/>
          </p:nvPr>
        </p:nvSpPr>
        <p:spPr>
          <a:xfrm>
            <a:off x="1637031" y="4704588"/>
            <a:ext cx="47457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grpSp>
        <p:nvGrpSpPr>
          <p:cNvPr id="83" name="Google Shape;83;p16"/>
          <p:cNvGrpSpPr/>
          <p:nvPr/>
        </p:nvGrpSpPr>
        <p:grpSpPr>
          <a:xfrm>
            <a:off x="673049" y="1744386"/>
            <a:ext cx="810675" cy="810675"/>
            <a:chOff x="9685338" y="4460675"/>
            <a:chExt cx="1080900" cy="1080900"/>
          </a:xfrm>
        </p:grpSpPr>
        <p:sp>
          <p:nvSpPr>
            <p:cNvPr id="84" name="Google Shape;84;p16"/>
            <p:cNvSpPr/>
            <p:nvPr/>
          </p:nvSpPr>
          <p:spPr>
            <a:xfrm>
              <a:off x="9685338" y="4460675"/>
              <a:ext cx="1080900" cy="1080900"/>
            </a:xfrm>
            <a:prstGeom prst="ellipse">
              <a:avLst/>
            </a:prstGeom>
            <a:blipFill rotWithShape="1">
              <a:blip r:embed="rId3">
                <a:alphaModFix/>
              </a:blip>
              <a:tile algn="tl" flip="none" tx="0" sx="84997" ty="0" sy="84997"/>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5" name="Google Shape;85;p16"/>
            <p:cNvSpPr/>
            <p:nvPr/>
          </p:nvSpPr>
          <p:spPr>
            <a:xfrm>
              <a:off x="9793429" y="4568765"/>
              <a:ext cx="864600" cy="864600"/>
            </a:xfrm>
            <a:prstGeom prst="ellipse">
              <a:avLst/>
            </a:prstGeom>
            <a:noFill/>
            <a:ln cap="flat" cmpd="sng" w="254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86" name="Google Shape;86;p16"/>
          <p:cNvSpPr txBox="1"/>
          <p:nvPr>
            <p:ph idx="12" type="sldNum"/>
          </p:nvPr>
        </p:nvSpPr>
        <p:spPr>
          <a:xfrm>
            <a:off x="632776" y="1879600"/>
            <a:ext cx="891300" cy="5403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buNone/>
              <a:defRPr b="1" i="0" sz="2100" u="none" cap="none" strike="noStrike">
                <a:solidFill>
                  <a:srgbClr val="FFFFFF"/>
                </a:solidFill>
                <a:latin typeface="Rockwell"/>
                <a:ea typeface="Rockwell"/>
                <a:cs typeface="Rockwell"/>
                <a:sym typeface="Rockwell"/>
              </a:defRPr>
            </a:lvl1pPr>
            <a:lvl2pPr indent="0" lvl="1" marL="0" rtl="0" algn="ctr">
              <a:spcBef>
                <a:spcPts val="0"/>
              </a:spcBef>
              <a:buNone/>
              <a:defRPr b="1" i="0" sz="2100" u="none" cap="none" strike="noStrike">
                <a:solidFill>
                  <a:srgbClr val="FFFFFF"/>
                </a:solidFill>
                <a:latin typeface="Rockwell"/>
                <a:ea typeface="Rockwell"/>
                <a:cs typeface="Rockwell"/>
                <a:sym typeface="Rockwell"/>
              </a:defRPr>
            </a:lvl2pPr>
            <a:lvl3pPr indent="0" lvl="2" marL="0" rtl="0" algn="ctr">
              <a:spcBef>
                <a:spcPts val="0"/>
              </a:spcBef>
              <a:buNone/>
              <a:defRPr b="1" i="0" sz="2100" u="none" cap="none" strike="noStrike">
                <a:solidFill>
                  <a:srgbClr val="FFFFFF"/>
                </a:solidFill>
                <a:latin typeface="Rockwell"/>
                <a:ea typeface="Rockwell"/>
                <a:cs typeface="Rockwell"/>
                <a:sym typeface="Rockwell"/>
              </a:defRPr>
            </a:lvl3pPr>
            <a:lvl4pPr indent="0" lvl="3" marL="0" rtl="0" algn="ctr">
              <a:spcBef>
                <a:spcPts val="0"/>
              </a:spcBef>
              <a:buNone/>
              <a:defRPr b="1" i="0" sz="2100" u="none" cap="none" strike="noStrike">
                <a:solidFill>
                  <a:srgbClr val="FFFFFF"/>
                </a:solidFill>
                <a:latin typeface="Rockwell"/>
                <a:ea typeface="Rockwell"/>
                <a:cs typeface="Rockwell"/>
                <a:sym typeface="Rockwell"/>
              </a:defRPr>
            </a:lvl4pPr>
            <a:lvl5pPr indent="0" lvl="4" marL="0" rtl="0" algn="ctr">
              <a:spcBef>
                <a:spcPts val="0"/>
              </a:spcBef>
              <a:buNone/>
              <a:defRPr b="1" i="0" sz="2100" u="none" cap="none" strike="noStrike">
                <a:solidFill>
                  <a:srgbClr val="FFFFFF"/>
                </a:solidFill>
                <a:latin typeface="Rockwell"/>
                <a:ea typeface="Rockwell"/>
                <a:cs typeface="Rockwell"/>
                <a:sym typeface="Rockwell"/>
              </a:defRPr>
            </a:lvl5pPr>
            <a:lvl6pPr indent="0" lvl="5" marL="0" rtl="0" algn="ctr">
              <a:spcBef>
                <a:spcPts val="0"/>
              </a:spcBef>
              <a:buNone/>
              <a:defRPr b="1" i="0" sz="2100" u="none" cap="none" strike="noStrike">
                <a:solidFill>
                  <a:srgbClr val="FFFFFF"/>
                </a:solidFill>
                <a:latin typeface="Rockwell"/>
                <a:ea typeface="Rockwell"/>
                <a:cs typeface="Rockwell"/>
                <a:sym typeface="Rockwell"/>
              </a:defRPr>
            </a:lvl6pPr>
            <a:lvl7pPr indent="0" lvl="6" marL="0" rtl="0" algn="ctr">
              <a:spcBef>
                <a:spcPts val="0"/>
              </a:spcBef>
              <a:buNone/>
              <a:defRPr b="1" i="0" sz="2100" u="none" cap="none" strike="noStrike">
                <a:solidFill>
                  <a:srgbClr val="FFFFFF"/>
                </a:solidFill>
                <a:latin typeface="Rockwell"/>
                <a:ea typeface="Rockwell"/>
                <a:cs typeface="Rockwell"/>
                <a:sym typeface="Rockwell"/>
              </a:defRPr>
            </a:lvl7pPr>
            <a:lvl8pPr indent="0" lvl="7" marL="0" rtl="0" algn="ctr">
              <a:spcBef>
                <a:spcPts val="0"/>
              </a:spcBef>
              <a:buNone/>
              <a:defRPr b="1" i="0" sz="2100" u="none" cap="none" strike="noStrike">
                <a:solidFill>
                  <a:srgbClr val="FFFFFF"/>
                </a:solidFill>
                <a:latin typeface="Rockwell"/>
                <a:ea typeface="Rockwell"/>
                <a:cs typeface="Rockwell"/>
                <a:sym typeface="Rockwell"/>
              </a:defRPr>
            </a:lvl8pPr>
            <a:lvl9pPr indent="0" lvl="8" marL="0" rtl="0" algn="ctr">
              <a:spcBef>
                <a:spcPts val="0"/>
              </a:spcBef>
              <a:buNone/>
              <a:defRPr b="1" i="0" sz="21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17"/>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9" name="Google Shape;89;p17"/>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0" name="Google Shape;90;p17"/>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1" name="Google Shape;91;p17"/>
          <p:cNvSpPr txBox="1"/>
          <p:nvPr>
            <p:ph idx="12" type="sldNum"/>
          </p:nvPr>
        </p:nvSpPr>
        <p:spPr>
          <a:xfrm>
            <a:off x="8483346" y="4704588"/>
            <a:ext cx="480300" cy="273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8"/>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4" name="Google Shape;94;p18"/>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95" name="Google Shape;95;p18"/>
          <p:cNvSpPr txBox="1"/>
          <p:nvPr>
            <p:ph idx="12" type="sldNum"/>
          </p:nvPr>
        </p:nvSpPr>
        <p:spPr>
          <a:xfrm>
            <a:off x="8483346" y="4704588"/>
            <a:ext cx="480300" cy="273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6" name="Shape 96"/>
        <p:cNvGrpSpPr/>
        <p:nvPr/>
      </p:nvGrpSpPr>
      <p:grpSpPr>
        <a:xfrm>
          <a:off x="0" y="0"/>
          <a:ext cx="0" cy="0"/>
          <a:chOff x="0" y="0"/>
          <a:chExt cx="0" cy="0"/>
        </a:xfrm>
      </p:grpSpPr>
      <p:sp>
        <p:nvSpPr>
          <p:cNvPr id="97" name="Google Shape;97;p19"/>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8" name="Google Shape;98;p19"/>
          <p:cNvSpPr txBox="1"/>
          <p:nvPr>
            <p:ph idx="1" type="body"/>
          </p:nvPr>
        </p:nvSpPr>
        <p:spPr>
          <a:xfrm>
            <a:off x="802386" y="1645920"/>
            <a:ext cx="3566400" cy="2983200"/>
          </a:xfrm>
          <a:prstGeom prst="rect">
            <a:avLst/>
          </a:prstGeom>
          <a:noFill/>
          <a:ln>
            <a:noFill/>
          </a:ln>
        </p:spPr>
        <p:txBody>
          <a:bodyPr anchorCtr="0" anchor="t" bIns="34275" lIns="68575" spcFirstLastPara="1" rIns="68575" wrap="square" tIns="34275">
            <a:normAutofit/>
          </a:bodyPr>
          <a:lstStyle>
            <a:lvl1pPr indent="-311150" lvl="0" marL="457200" rtl="0" algn="l">
              <a:lnSpc>
                <a:spcPct val="90000"/>
              </a:lnSpc>
              <a:spcBef>
                <a:spcPts val="900"/>
              </a:spcBef>
              <a:spcAft>
                <a:spcPts val="0"/>
              </a:spcAft>
              <a:buSzPts val="1300"/>
              <a:buChar char="▪"/>
              <a:defRPr sz="1500"/>
            </a:lvl1pPr>
            <a:lvl2pPr indent="-298450" lvl="1" marL="914400" rtl="0" algn="l">
              <a:lnSpc>
                <a:spcPct val="90000"/>
              </a:lnSpc>
              <a:spcBef>
                <a:spcPts val="300"/>
              </a:spcBef>
              <a:spcAft>
                <a:spcPts val="0"/>
              </a:spcAft>
              <a:buSzPts val="1100"/>
              <a:buChar char="▪"/>
              <a:defRPr sz="1400"/>
            </a:lvl2pPr>
            <a:lvl3pPr indent="-292100" lvl="2" marL="1371600" rtl="0" algn="l">
              <a:lnSpc>
                <a:spcPct val="90000"/>
              </a:lnSpc>
              <a:spcBef>
                <a:spcPts val="300"/>
              </a:spcBef>
              <a:spcAft>
                <a:spcPts val="0"/>
              </a:spcAft>
              <a:buSzPts val="1000"/>
              <a:buChar char="▪"/>
              <a:defRPr sz="1200"/>
            </a:lvl3pPr>
            <a:lvl4pPr indent="-292100" lvl="3" marL="1828800" rtl="0" algn="l">
              <a:lnSpc>
                <a:spcPct val="90000"/>
              </a:lnSpc>
              <a:spcBef>
                <a:spcPts val="300"/>
              </a:spcBef>
              <a:spcAft>
                <a:spcPts val="0"/>
              </a:spcAft>
              <a:buSzPts val="1000"/>
              <a:buChar char="▪"/>
              <a:defRPr sz="1200"/>
            </a:lvl4pPr>
            <a:lvl5pPr indent="-292100" lvl="4" marL="2286000" rtl="0" algn="l">
              <a:lnSpc>
                <a:spcPct val="90000"/>
              </a:lnSpc>
              <a:spcBef>
                <a:spcPts val="300"/>
              </a:spcBef>
              <a:spcAft>
                <a:spcPts val="0"/>
              </a:spcAft>
              <a:buSzPts val="1000"/>
              <a:buChar char="▪"/>
              <a:defRPr sz="1200"/>
            </a:lvl5pPr>
            <a:lvl6pPr indent="-292100" lvl="5" marL="2743200" rtl="0" algn="l">
              <a:lnSpc>
                <a:spcPct val="90000"/>
              </a:lnSpc>
              <a:spcBef>
                <a:spcPts val="300"/>
              </a:spcBef>
              <a:spcAft>
                <a:spcPts val="0"/>
              </a:spcAft>
              <a:buSzPts val="1000"/>
              <a:buChar char="▪"/>
              <a:defRPr sz="1200"/>
            </a:lvl6pPr>
            <a:lvl7pPr indent="-292100" lvl="6" marL="3200400" rtl="0" algn="l">
              <a:lnSpc>
                <a:spcPct val="90000"/>
              </a:lnSpc>
              <a:spcBef>
                <a:spcPts val="300"/>
              </a:spcBef>
              <a:spcAft>
                <a:spcPts val="0"/>
              </a:spcAft>
              <a:buSzPts val="1000"/>
              <a:buChar char="▪"/>
              <a:defRPr sz="1200"/>
            </a:lvl7pPr>
            <a:lvl8pPr indent="-292100" lvl="7" marL="3657600" rtl="0" algn="l">
              <a:lnSpc>
                <a:spcPct val="90000"/>
              </a:lnSpc>
              <a:spcBef>
                <a:spcPts val="300"/>
              </a:spcBef>
              <a:spcAft>
                <a:spcPts val="0"/>
              </a:spcAft>
              <a:buSzPts val="1000"/>
              <a:buChar char="▪"/>
              <a:defRPr sz="1200"/>
            </a:lvl8pPr>
            <a:lvl9pPr indent="-292100" lvl="8" marL="4114800" rtl="0" algn="l">
              <a:lnSpc>
                <a:spcPct val="90000"/>
              </a:lnSpc>
              <a:spcBef>
                <a:spcPts val="300"/>
              </a:spcBef>
              <a:spcAft>
                <a:spcPts val="200"/>
              </a:spcAft>
              <a:buSzPts val="1000"/>
              <a:buChar char="▪"/>
              <a:defRPr sz="1200"/>
            </a:lvl9pPr>
          </a:lstStyle>
          <a:p/>
        </p:txBody>
      </p:sp>
      <p:sp>
        <p:nvSpPr>
          <p:cNvPr id="99" name="Google Shape;99;p19"/>
          <p:cNvSpPr txBox="1"/>
          <p:nvPr>
            <p:ph idx="2" type="body"/>
          </p:nvPr>
        </p:nvSpPr>
        <p:spPr>
          <a:xfrm>
            <a:off x="4773168" y="1645920"/>
            <a:ext cx="3566400" cy="2983200"/>
          </a:xfrm>
          <a:prstGeom prst="rect">
            <a:avLst/>
          </a:prstGeom>
          <a:noFill/>
          <a:ln>
            <a:noFill/>
          </a:ln>
        </p:spPr>
        <p:txBody>
          <a:bodyPr anchorCtr="0" anchor="t" bIns="34275" lIns="68575" spcFirstLastPara="1" rIns="68575" wrap="square" tIns="34275">
            <a:normAutofit/>
          </a:bodyPr>
          <a:lstStyle>
            <a:lvl1pPr indent="-311150" lvl="0" marL="457200" rtl="0" algn="l">
              <a:lnSpc>
                <a:spcPct val="90000"/>
              </a:lnSpc>
              <a:spcBef>
                <a:spcPts val="900"/>
              </a:spcBef>
              <a:spcAft>
                <a:spcPts val="0"/>
              </a:spcAft>
              <a:buSzPts val="1300"/>
              <a:buChar char="▪"/>
              <a:defRPr sz="1500"/>
            </a:lvl1pPr>
            <a:lvl2pPr indent="-298450" lvl="1" marL="914400" rtl="0" algn="l">
              <a:lnSpc>
                <a:spcPct val="90000"/>
              </a:lnSpc>
              <a:spcBef>
                <a:spcPts val="300"/>
              </a:spcBef>
              <a:spcAft>
                <a:spcPts val="0"/>
              </a:spcAft>
              <a:buSzPts val="1100"/>
              <a:buChar char="▪"/>
              <a:defRPr sz="1400"/>
            </a:lvl2pPr>
            <a:lvl3pPr indent="-292100" lvl="2" marL="1371600" rtl="0" algn="l">
              <a:lnSpc>
                <a:spcPct val="90000"/>
              </a:lnSpc>
              <a:spcBef>
                <a:spcPts val="300"/>
              </a:spcBef>
              <a:spcAft>
                <a:spcPts val="0"/>
              </a:spcAft>
              <a:buSzPts val="1000"/>
              <a:buChar char="▪"/>
              <a:defRPr sz="1200"/>
            </a:lvl3pPr>
            <a:lvl4pPr indent="-292100" lvl="3" marL="1828800" rtl="0" algn="l">
              <a:lnSpc>
                <a:spcPct val="90000"/>
              </a:lnSpc>
              <a:spcBef>
                <a:spcPts val="300"/>
              </a:spcBef>
              <a:spcAft>
                <a:spcPts val="0"/>
              </a:spcAft>
              <a:buSzPts val="1000"/>
              <a:buChar char="▪"/>
              <a:defRPr sz="1200"/>
            </a:lvl4pPr>
            <a:lvl5pPr indent="-292100" lvl="4" marL="2286000" rtl="0" algn="l">
              <a:lnSpc>
                <a:spcPct val="90000"/>
              </a:lnSpc>
              <a:spcBef>
                <a:spcPts val="300"/>
              </a:spcBef>
              <a:spcAft>
                <a:spcPts val="0"/>
              </a:spcAft>
              <a:buSzPts val="1000"/>
              <a:buChar char="▪"/>
              <a:defRPr sz="1200"/>
            </a:lvl5pPr>
            <a:lvl6pPr indent="-292100" lvl="5" marL="2743200" rtl="0" algn="l">
              <a:lnSpc>
                <a:spcPct val="90000"/>
              </a:lnSpc>
              <a:spcBef>
                <a:spcPts val="300"/>
              </a:spcBef>
              <a:spcAft>
                <a:spcPts val="0"/>
              </a:spcAft>
              <a:buSzPts val="1000"/>
              <a:buChar char="▪"/>
              <a:defRPr sz="1200"/>
            </a:lvl6pPr>
            <a:lvl7pPr indent="-292100" lvl="6" marL="3200400" rtl="0" algn="l">
              <a:lnSpc>
                <a:spcPct val="90000"/>
              </a:lnSpc>
              <a:spcBef>
                <a:spcPts val="300"/>
              </a:spcBef>
              <a:spcAft>
                <a:spcPts val="0"/>
              </a:spcAft>
              <a:buSzPts val="1000"/>
              <a:buChar char="▪"/>
              <a:defRPr sz="1200"/>
            </a:lvl7pPr>
            <a:lvl8pPr indent="-292100" lvl="7" marL="3657600" rtl="0" algn="l">
              <a:lnSpc>
                <a:spcPct val="90000"/>
              </a:lnSpc>
              <a:spcBef>
                <a:spcPts val="300"/>
              </a:spcBef>
              <a:spcAft>
                <a:spcPts val="0"/>
              </a:spcAft>
              <a:buSzPts val="1000"/>
              <a:buChar char="▪"/>
              <a:defRPr sz="1200"/>
            </a:lvl8pPr>
            <a:lvl9pPr indent="-292100" lvl="8" marL="4114800" rtl="0" algn="l">
              <a:lnSpc>
                <a:spcPct val="90000"/>
              </a:lnSpc>
              <a:spcBef>
                <a:spcPts val="300"/>
              </a:spcBef>
              <a:spcAft>
                <a:spcPts val="200"/>
              </a:spcAft>
              <a:buSzPts val="1000"/>
              <a:buChar char="▪"/>
              <a:defRPr sz="1200"/>
            </a:lvl9pPr>
          </a:lstStyle>
          <a:p/>
        </p:txBody>
      </p:sp>
      <p:sp>
        <p:nvSpPr>
          <p:cNvPr id="100" name="Google Shape;100;p19"/>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1" name="Google Shape;101;p19"/>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02" name="Google Shape;102;p19"/>
          <p:cNvSpPr txBox="1"/>
          <p:nvPr>
            <p:ph idx="12" type="sldNum"/>
          </p:nvPr>
        </p:nvSpPr>
        <p:spPr>
          <a:xfrm>
            <a:off x="8483346" y="4704588"/>
            <a:ext cx="480300" cy="273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3" name="Shape 103"/>
        <p:cNvGrpSpPr/>
        <p:nvPr/>
      </p:nvGrpSpPr>
      <p:grpSpPr>
        <a:xfrm>
          <a:off x="0" y="0"/>
          <a:ext cx="0" cy="0"/>
          <a:chOff x="0" y="0"/>
          <a:chExt cx="0" cy="0"/>
        </a:xfrm>
      </p:grpSpPr>
      <p:sp>
        <p:nvSpPr>
          <p:cNvPr id="104" name="Google Shape;104;p20"/>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05" name="Google Shape;105;p20"/>
          <p:cNvSpPr txBox="1"/>
          <p:nvPr>
            <p:ph idx="1" type="body"/>
          </p:nvPr>
        </p:nvSpPr>
        <p:spPr>
          <a:xfrm>
            <a:off x="800100" y="1536192"/>
            <a:ext cx="3566400" cy="4803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900"/>
              </a:spcBef>
              <a:spcAft>
                <a:spcPts val="0"/>
              </a:spcAft>
              <a:buSzPts val="1300"/>
              <a:buNone/>
              <a:defRPr b="1" sz="1500">
                <a:solidFill>
                  <a:srgbClr val="0B5394"/>
                </a:solidFill>
              </a:defRPr>
            </a:lvl1pPr>
            <a:lvl2pPr indent="-228600" lvl="1" marL="914400" rtl="0" algn="l">
              <a:lnSpc>
                <a:spcPct val="90000"/>
              </a:lnSpc>
              <a:spcBef>
                <a:spcPts val="300"/>
              </a:spcBef>
              <a:spcAft>
                <a:spcPts val="0"/>
              </a:spcAft>
              <a:buSzPts val="1300"/>
              <a:buNone/>
              <a:defRPr b="1" sz="1500"/>
            </a:lvl2pPr>
            <a:lvl3pPr indent="-228600" lvl="2" marL="1371600" rtl="0" algn="l">
              <a:lnSpc>
                <a:spcPct val="90000"/>
              </a:lnSpc>
              <a:spcBef>
                <a:spcPts val="300"/>
              </a:spcBef>
              <a:spcAft>
                <a:spcPts val="0"/>
              </a:spcAft>
              <a:buSzPts val="1100"/>
              <a:buNone/>
              <a:defRPr b="1" sz="1400"/>
            </a:lvl3pPr>
            <a:lvl4pPr indent="-228600" lvl="3" marL="1828800" rtl="0" algn="l">
              <a:lnSpc>
                <a:spcPct val="90000"/>
              </a:lnSpc>
              <a:spcBef>
                <a:spcPts val="300"/>
              </a:spcBef>
              <a:spcAft>
                <a:spcPts val="0"/>
              </a:spcAft>
              <a:buSzPts val="1000"/>
              <a:buNone/>
              <a:defRPr b="1" sz="1200"/>
            </a:lvl4pPr>
            <a:lvl5pPr indent="-228600" lvl="4" marL="2286000" rtl="0" algn="l">
              <a:lnSpc>
                <a:spcPct val="90000"/>
              </a:lnSpc>
              <a:spcBef>
                <a:spcPts val="300"/>
              </a:spcBef>
              <a:spcAft>
                <a:spcPts val="0"/>
              </a:spcAft>
              <a:buSzPts val="1000"/>
              <a:buNone/>
              <a:defRPr b="1" sz="1200"/>
            </a:lvl5pPr>
            <a:lvl6pPr indent="-228600" lvl="5" marL="2743200" rtl="0" algn="l">
              <a:lnSpc>
                <a:spcPct val="90000"/>
              </a:lnSpc>
              <a:spcBef>
                <a:spcPts val="300"/>
              </a:spcBef>
              <a:spcAft>
                <a:spcPts val="0"/>
              </a:spcAft>
              <a:buSzPts val="1000"/>
              <a:buNone/>
              <a:defRPr b="1" sz="1200"/>
            </a:lvl6pPr>
            <a:lvl7pPr indent="-228600" lvl="6" marL="3200400" rtl="0" algn="l">
              <a:lnSpc>
                <a:spcPct val="90000"/>
              </a:lnSpc>
              <a:spcBef>
                <a:spcPts val="300"/>
              </a:spcBef>
              <a:spcAft>
                <a:spcPts val="0"/>
              </a:spcAft>
              <a:buSzPts val="1000"/>
              <a:buNone/>
              <a:defRPr b="1" sz="1200"/>
            </a:lvl7pPr>
            <a:lvl8pPr indent="-228600" lvl="7" marL="3657600" rtl="0" algn="l">
              <a:lnSpc>
                <a:spcPct val="90000"/>
              </a:lnSpc>
              <a:spcBef>
                <a:spcPts val="300"/>
              </a:spcBef>
              <a:spcAft>
                <a:spcPts val="0"/>
              </a:spcAft>
              <a:buSzPts val="1000"/>
              <a:buNone/>
              <a:defRPr b="1" sz="1200"/>
            </a:lvl8pPr>
            <a:lvl9pPr indent="-228600" lvl="8" marL="4114800" rtl="0" algn="l">
              <a:lnSpc>
                <a:spcPct val="90000"/>
              </a:lnSpc>
              <a:spcBef>
                <a:spcPts val="300"/>
              </a:spcBef>
              <a:spcAft>
                <a:spcPts val="200"/>
              </a:spcAft>
              <a:buSzPts val="1000"/>
              <a:buNone/>
              <a:defRPr b="1" sz="1200"/>
            </a:lvl9pPr>
          </a:lstStyle>
          <a:p/>
        </p:txBody>
      </p:sp>
      <p:sp>
        <p:nvSpPr>
          <p:cNvPr id="106" name="Google Shape;106;p20"/>
          <p:cNvSpPr txBox="1"/>
          <p:nvPr>
            <p:ph idx="2" type="body"/>
          </p:nvPr>
        </p:nvSpPr>
        <p:spPr>
          <a:xfrm>
            <a:off x="802386" y="2057400"/>
            <a:ext cx="3566400" cy="2469000"/>
          </a:xfrm>
          <a:prstGeom prst="rect">
            <a:avLst/>
          </a:prstGeom>
          <a:noFill/>
          <a:ln>
            <a:noFill/>
          </a:ln>
        </p:spPr>
        <p:txBody>
          <a:bodyPr anchorCtr="0" anchor="t" bIns="34275" lIns="68575" spcFirstLastPara="1" rIns="68575" wrap="square" tIns="34275">
            <a:normAutofit/>
          </a:bodyPr>
          <a:lstStyle>
            <a:lvl1pPr indent="-311150" lvl="0" marL="457200" rtl="0" algn="l">
              <a:lnSpc>
                <a:spcPct val="90000"/>
              </a:lnSpc>
              <a:spcBef>
                <a:spcPts val="900"/>
              </a:spcBef>
              <a:spcAft>
                <a:spcPts val="0"/>
              </a:spcAft>
              <a:buSzPts val="1300"/>
              <a:buChar char="▪"/>
              <a:defRPr sz="1500"/>
            </a:lvl1pPr>
            <a:lvl2pPr indent="-298450" lvl="1" marL="914400" rtl="0" algn="l">
              <a:lnSpc>
                <a:spcPct val="90000"/>
              </a:lnSpc>
              <a:spcBef>
                <a:spcPts val="300"/>
              </a:spcBef>
              <a:spcAft>
                <a:spcPts val="0"/>
              </a:spcAft>
              <a:buSzPts val="1100"/>
              <a:buChar char="▪"/>
              <a:defRPr sz="1400"/>
            </a:lvl2pPr>
            <a:lvl3pPr indent="-292100" lvl="2" marL="1371600" rtl="0" algn="l">
              <a:lnSpc>
                <a:spcPct val="90000"/>
              </a:lnSpc>
              <a:spcBef>
                <a:spcPts val="300"/>
              </a:spcBef>
              <a:spcAft>
                <a:spcPts val="0"/>
              </a:spcAft>
              <a:buSzPts val="1000"/>
              <a:buChar char="▪"/>
              <a:defRPr sz="1200"/>
            </a:lvl3pPr>
            <a:lvl4pPr indent="-292100" lvl="3" marL="1828800" rtl="0" algn="l">
              <a:lnSpc>
                <a:spcPct val="90000"/>
              </a:lnSpc>
              <a:spcBef>
                <a:spcPts val="300"/>
              </a:spcBef>
              <a:spcAft>
                <a:spcPts val="0"/>
              </a:spcAft>
              <a:buSzPts val="1000"/>
              <a:buChar char="▪"/>
              <a:defRPr sz="1200"/>
            </a:lvl4pPr>
            <a:lvl5pPr indent="-292100" lvl="4" marL="2286000" rtl="0" algn="l">
              <a:lnSpc>
                <a:spcPct val="90000"/>
              </a:lnSpc>
              <a:spcBef>
                <a:spcPts val="300"/>
              </a:spcBef>
              <a:spcAft>
                <a:spcPts val="0"/>
              </a:spcAft>
              <a:buSzPts val="1000"/>
              <a:buChar char="▪"/>
              <a:defRPr sz="1200"/>
            </a:lvl5pPr>
            <a:lvl6pPr indent="-292100" lvl="5" marL="2743200" rtl="0" algn="l">
              <a:lnSpc>
                <a:spcPct val="90000"/>
              </a:lnSpc>
              <a:spcBef>
                <a:spcPts val="300"/>
              </a:spcBef>
              <a:spcAft>
                <a:spcPts val="0"/>
              </a:spcAft>
              <a:buSzPts val="1000"/>
              <a:buChar char="▪"/>
              <a:defRPr sz="1200"/>
            </a:lvl6pPr>
            <a:lvl7pPr indent="-292100" lvl="6" marL="3200400" rtl="0" algn="l">
              <a:lnSpc>
                <a:spcPct val="90000"/>
              </a:lnSpc>
              <a:spcBef>
                <a:spcPts val="300"/>
              </a:spcBef>
              <a:spcAft>
                <a:spcPts val="0"/>
              </a:spcAft>
              <a:buSzPts val="1000"/>
              <a:buChar char="▪"/>
              <a:defRPr sz="1200"/>
            </a:lvl7pPr>
            <a:lvl8pPr indent="-292100" lvl="7" marL="3657600" rtl="0" algn="l">
              <a:lnSpc>
                <a:spcPct val="90000"/>
              </a:lnSpc>
              <a:spcBef>
                <a:spcPts val="300"/>
              </a:spcBef>
              <a:spcAft>
                <a:spcPts val="0"/>
              </a:spcAft>
              <a:buSzPts val="1000"/>
              <a:buChar char="▪"/>
              <a:defRPr sz="1200"/>
            </a:lvl8pPr>
            <a:lvl9pPr indent="-292100" lvl="8" marL="4114800" rtl="0" algn="l">
              <a:lnSpc>
                <a:spcPct val="90000"/>
              </a:lnSpc>
              <a:spcBef>
                <a:spcPts val="300"/>
              </a:spcBef>
              <a:spcAft>
                <a:spcPts val="200"/>
              </a:spcAft>
              <a:buSzPts val="1000"/>
              <a:buChar char="▪"/>
              <a:defRPr sz="1200"/>
            </a:lvl9pPr>
          </a:lstStyle>
          <a:p/>
        </p:txBody>
      </p:sp>
      <p:sp>
        <p:nvSpPr>
          <p:cNvPr id="107" name="Google Shape;107;p20"/>
          <p:cNvSpPr txBox="1"/>
          <p:nvPr>
            <p:ph idx="3" type="body"/>
          </p:nvPr>
        </p:nvSpPr>
        <p:spPr>
          <a:xfrm>
            <a:off x="4773168" y="1536192"/>
            <a:ext cx="3566400" cy="480300"/>
          </a:xfrm>
          <a:prstGeom prst="rect">
            <a:avLst/>
          </a:prstGeom>
          <a:noFill/>
          <a:ln>
            <a:noFill/>
          </a:ln>
        </p:spPr>
        <p:txBody>
          <a:bodyPr anchorCtr="0" anchor="ctr" bIns="34275" lIns="68575" spcFirstLastPara="1" rIns="68575" wrap="square" tIns="34275">
            <a:normAutofit/>
          </a:bodyPr>
          <a:lstStyle>
            <a:lvl1pPr indent="-228600" lvl="0" marL="457200" rtl="0" algn="l">
              <a:lnSpc>
                <a:spcPct val="90000"/>
              </a:lnSpc>
              <a:spcBef>
                <a:spcPts val="900"/>
              </a:spcBef>
              <a:spcAft>
                <a:spcPts val="0"/>
              </a:spcAft>
              <a:buSzPts val="1300"/>
              <a:buNone/>
              <a:defRPr b="1" sz="1500">
                <a:solidFill>
                  <a:srgbClr val="0B5394"/>
                </a:solidFill>
              </a:defRPr>
            </a:lvl1pPr>
            <a:lvl2pPr indent="-228600" lvl="1" marL="914400" rtl="0" algn="l">
              <a:lnSpc>
                <a:spcPct val="90000"/>
              </a:lnSpc>
              <a:spcBef>
                <a:spcPts val="300"/>
              </a:spcBef>
              <a:spcAft>
                <a:spcPts val="0"/>
              </a:spcAft>
              <a:buSzPts val="1300"/>
              <a:buNone/>
              <a:defRPr b="1" sz="1500"/>
            </a:lvl2pPr>
            <a:lvl3pPr indent="-228600" lvl="2" marL="1371600" rtl="0" algn="l">
              <a:lnSpc>
                <a:spcPct val="90000"/>
              </a:lnSpc>
              <a:spcBef>
                <a:spcPts val="300"/>
              </a:spcBef>
              <a:spcAft>
                <a:spcPts val="0"/>
              </a:spcAft>
              <a:buSzPts val="1100"/>
              <a:buNone/>
              <a:defRPr b="1" sz="1400"/>
            </a:lvl3pPr>
            <a:lvl4pPr indent="-228600" lvl="3" marL="1828800" rtl="0" algn="l">
              <a:lnSpc>
                <a:spcPct val="90000"/>
              </a:lnSpc>
              <a:spcBef>
                <a:spcPts val="300"/>
              </a:spcBef>
              <a:spcAft>
                <a:spcPts val="0"/>
              </a:spcAft>
              <a:buSzPts val="1000"/>
              <a:buNone/>
              <a:defRPr b="1" sz="1200"/>
            </a:lvl4pPr>
            <a:lvl5pPr indent="-228600" lvl="4" marL="2286000" rtl="0" algn="l">
              <a:lnSpc>
                <a:spcPct val="90000"/>
              </a:lnSpc>
              <a:spcBef>
                <a:spcPts val="300"/>
              </a:spcBef>
              <a:spcAft>
                <a:spcPts val="0"/>
              </a:spcAft>
              <a:buSzPts val="1000"/>
              <a:buNone/>
              <a:defRPr b="1" sz="1200"/>
            </a:lvl5pPr>
            <a:lvl6pPr indent="-228600" lvl="5" marL="2743200" rtl="0" algn="l">
              <a:lnSpc>
                <a:spcPct val="90000"/>
              </a:lnSpc>
              <a:spcBef>
                <a:spcPts val="300"/>
              </a:spcBef>
              <a:spcAft>
                <a:spcPts val="0"/>
              </a:spcAft>
              <a:buSzPts val="1000"/>
              <a:buNone/>
              <a:defRPr b="1" sz="1200"/>
            </a:lvl6pPr>
            <a:lvl7pPr indent="-228600" lvl="6" marL="3200400" rtl="0" algn="l">
              <a:lnSpc>
                <a:spcPct val="90000"/>
              </a:lnSpc>
              <a:spcBef>
                <a:spcPts val="300"/>
              </a:spcBef>
              <a:spcAft>
                <a:spcPts val="0"/>
              </a:spcAft>
              <a:buSzPts val="1000"/>
              <a:buNone/>
              <a:defRPr b="1" sz="1200"/>
            </a:lvl7pPr>
            <a:lvl8pPr indent="-228600" lvl="7" marL="3657600" rtl="0" algn="l">
              <a:lnSpc>
                <a:spcPct val="90000"/>
              </a:lnSpc>
              <a:spcBef>
                <a:spcPts val="300"/>
              </a:spcBef>
              <a:spcAft>
                <a:spcPts val="0"/>
              </a:spcAft>
              <a:buSzPts val="1000"/>
              <a:buNone/>
              <a:defRPr b="1" sz="1200"/>
            </a:lvl8pPr>
            <a:lvl9pPr indent="-228600" lvl="8" marL="4114800" rtl="0" algn="l">
              <a:lnSpc>
                <a:spcPct val="90000"/>
              </a:lnSpc>
              <a:spcBef>
                <a:spcPts val="300"/>
              </a:spcBef>
              <a:spcAft>
                <a:spcPts val="200"/>
              </a:spcAft>
              <a:buSzPts val="1000"/>
              <a:buNone/>
              <a:defRPr b="1" sz="1200"/>
            </a:lvl9pPr>
          </a:lstStyle>
          <a:p/>
        </p:txBody>
      </p:sp>
      <p:sp>
        <p:nvSpPr>
          <p:cNvPr id="108" name="Google Shape;108;p20"/>
          <p:cNvSpPr txBox="1"/>
          <p:nvPr>
            <p:ph idx="4" type="body"/>
          </p:nvPr>
        </p:nvSpPr>
        <p:spPr>
          <a:xfrm>
            <a:off x="4773168" y="2057400"/>
            <a:ext cx="3566400" cy="2469000"/>
          </a:xfrm>
          <a:prstGeom prst="rect">
            <a:avLst/>
          </a:prstGeom>
          <a:noFill/>
          <a:ln>
            <a:noFill/>
          </a:ln>
        </p:spPr>
        <p:txBody>
          <a:bodyPr anchorCtr="0" anchor="t" bIns="34275" lIns="68575" spcFirstLastPara="1" rIns="68575" wrap="square" tIns="34275">
            <a:normAutofit/>
          </a:bodyPr>
          <a:lstStyle>
            <a:lvl1pPr indent="-311150" lvl="0" marL="457200" rtl="0" algn="l">
              <a:lnSpc>
                <a:spcPct val="90000"/>
              </a:lnSpc>
              <a:spcBef>
                <a:spcPts val="900"/>
              </a:spcBef>
              <a:spcAft>
                <a:spcPts val="0"/>
              </a:spcAft>
              <a:buSzPts val="1300"/>
              <a:buChar char="▪"/>
              <a:defRPr sz="1500"/>
            </a:lvl1pPr>
            <a:lvl2pPr indent="-298450" lvl="1" marL="914400" rtl="0" algn="l">
              <a:lnSpc>
                <a:spcPct val="90000"/>
              </a:lnSpc>
              <a:spcBef>
                <a:spcPts val="300"/>
              </a:spcBef>
              <a:spcAft>
                <a:spcPts val="0"/>
              </a:spcAft>
              <a:buSzPts val="1100"/>
              <a:buChar char="▪"/>
              <a:defRPr sz="1400"/>
            </a:lvl2pPr>
            <a:lvl3pPr indent="-292100" lvl="2" marL="1371600" rtl="0" algn="l">
              <a:lnSpc>
                <a:spcPct val="90000"/>
              </a:lnSpc>
              <a:spcBef>
                <a:spcPts val="300"/>
              </a:spcBef>
              <a:spcAft>
                <a:spcPts val="0"/>
              </a:spcAft>
              <a:buSzPts val="1000"/>
              <a:buChar char="▪"/>
              <a:defRPr sz="1200"/>
            </a:lvl3pPr>
            <a:lvl4pPr indent="-292100" lvl="3" marL="1828800" rtl="0" algn="l">
              <a:lnSpc>
                <a:spcPct val="90000"/>
              </a:lnSpc>
              <a:spcBef>
                <a:spcPts val="300"/>
              </a:spcBef>
              <a:spcAft>
                <a:spcPts val="0"/>
              </a:spcAft>
              <a:buSzPts val="1000"/>
              <a:buChar char="▪"/>
              <a:defRPr sz="1200"/>
            </a:lvl4pPr>
            <a:lvl5pPr indent="-292100" lvl="4" marL="2286000" rtl="0" algn="l">
              <a:lnSpc>
                <a:spcPct val="90000"/>
              </a:lnSpc>
              <a:spcBef>
                <a:spcPts val="300"/>
              </a:spcBef>
              <a:spcAft>
                <a:spcPts val="0"/>
              </a:spcAft>
              <a:buSzPts val="1000"/>
              <a:buChar char="▪"/>
              <a:defRPr sz="1200"/>
            </a:lvl5pPr>
            <a:lvl6pPr indent="-292100" lvl="5" marL="2743200" rtl="0" algn="l">
              <a:lnSpc>
                <a:spcPct val="90000"/>
              </a:lnSpc>
              <a:spcBef>
                <a:spcPts val="300"/>
              </a:spcBef>
              <a:spcAft>
                <a:spcPts val="0"/>
              </a:spcAft>
              <a:buSzPts val="1000"/>
              <a:buChar char="▪"/>
              <a:defRPr sz="1200"/>
            </a:lvl6pPr>
            <a:lvl7pPr indent="-292100" lvl="6" marL="3200400" rtl="0" algn="l">
              <a:lnSpc>
                <a:spcPct val="90000"/>
              </a:lnSpc>
              <a:spcBef>
                <a:spcPts val="300"/>
              </a:spcBef>
              <a:spcAft>
                <a:spcPts val="0"/>
              </a:spcAft>
              <a:buSzPts val="1000"/>
              <a:buChar char="▪"/>
              <a:defRPr sz="1200"/>
            </a:lvl7pPr>
            <a:lvl8pPr indent="-292100" lvl="7" marL="3657600" rtl="0" algn="l">
              <a:lnSpc>
                <a:spcPct val="90000"/>
              </a:lnSpc>
              <a:spcBef>
                <a:spcPts val="300"/>
              </a:spcBef>
              <a:spcAft>
                <a:spcPts val="0"/>
              </a:spcAft>
              <a:buSzPts val="1000"/>
              <a:buChar char="▪"/>
              <a:defRPr sz="1200"/>
            </a:lvl8pPr>
            <a:lvl9pPr indent="-292100" lvl="8" marL="4114800" rtl="0" algn="l">
              <a:lnSpc>
                <a:spcPct val="90000"/>
              </a:lnSpc>
              <a:spcBef>
                <a:spcPts val="300"/>
              </a:spcBef>
              <a:spcAft>
                <a:spcPts val="200"/>
              </a:spcAft>
              <a:buSzPts val="1000"/>
              <a:buChar char="▪"/>
              <a:defRPr sz="1200"/>
            </a:lvl9pPr>
          </a:lstStyle>
          <a:p/>
        </p:txBody>
      </p:sp>
      <p:sp>
        <p:nvSpPr>
          <p:cNvPr id="109" name="Google Shape;109;p20"/>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0" name="Google Shape;110;p20"/>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1" name="Google Shape;111;p20"/>
          <p:cNvSpPr txBox="1"/>
          <p:nvPr>
            <p:ph idx="12" type="sldNum"/>
          </p:nvPr>
        </p:nvSpPr>
        <p:spPr>
          <a:xfrm>
            <a:off x="8483346" y="4704588"/>
            <a:ext cx="480300" cy="273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12" name="Shape 112"/>
        <p:cNvGrpSpPr/>
        <p:nvPr/>
      </p:nvGrpSpPr>
      <p:grpSpPr>
        <a:xfrm>
          <a:off x="0" y="0"/>
          <a:ext cx="0" cy="0"/>
          <a:chOff x="0" y="0"/>
          <a:chExt cx="0" cy="0"/>
        </a:xfrm>
      </p:grpSpPr>
      <p:sp>
        <p:nvSpPr>
          <p:cNvPr id="113" name="Google Shape;113;p21"/>
          <p:cNvSpPr/>
          <p:nvPr/>
        </p:nvSpPr>
        <p:spPr>
          <a:xfrm>
            <a:off x="6227805" y="0"/>
            <a:ext cx="2916300" cy="5143500"/>
          </a:xfrm>
          <a:prstGeom prst="rect">
            <a:avLst/>
          </a:prstGeom>
          <a:blipFill rotWithShape="1">
            <a:blip r:embed="rId2">
              <a:alphaModFix amt="60000"/>
            </a:blip>
            <a:tile algn="ctr" flip="xy" tx="0" sx="92002" ty="-704850" sy="89002"/>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4" name="Google Shape;114;p21"/>
          <p:cNvSpPr txBox="1"/>
          <p:nvPr>
            <p:ph type="title"/>
          </p:nvPr>
        </p:nvSpPr>
        <p:spPr>
          <a:xfrm>
            <a:off x="6412230" y="514350"/>
            <a:ext cx="2400300" cy="13029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SzPts val="2400"/>
              <a:buFont typeface="Rockwell"/>
              <a:buNone/>
              <a:defRPr b="1"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15" name="Google Shape;115;p21"/>
          <p:cNvSpPr txBox="1"/>
          <p:nvPr>
            <p:ph idx="1" type="body"/>
          </p:nvPr>
        </p:nvSpPr>
        <p:spPr>
          <a:xfrm>
            <a:off x="628650" y="514350"/>
            <a:ext cx="5033700" cy="3765300"/>
          </a:xfrm>
          <a:prstGeom prst="rect">
            <a:avLst/>
          </a:prstGeom>
          <a:noFill/>
          <a:ln>
            <a:noFill/>
          </a:ln>
        </p:spPr>
        <p:txBody>
          <a:bodyPr anchorCtr="0" anchor="t" bIns="34275" lIns="68575" spcFirstLastPara="1" rIns="68575" wrap="square" tIns="34275">
            <a:normAutofit/>
          </a:bodyPr>
          <a:lstStyle>
            <a:lvl1pPr indent="-311150" lvl="0" marL="457200" rtl="0" algn="l">
              <a:lnSpc>
                <a:spcPct val="90000"/>
              </a:lnSpc>
              <a:spcBef>
                <a:spcPts val="900"/>
              </a:spcBef>
              <a:spcAft>
                <a:spcPts val="0"/>
              </a:spcAft>
              <a:buSzPts val="1300"/>
              <a:buChar char="▪"/>
              <a:defRPr sz="1500"/>
            </a:lvl1pPr>
            <a:lvl2pPr indent="-298450" lvl="1" marL="914400" rtl="0" algn="l">
              <a:lnSpc>
                <a:spcPct val="90000"/>
              </a:lnSpc>
              <a:spcBef>
                <a:spcPts val="300"/>
              </a:spcBef>
              <a:spcAft>
                <a:spcPts val="0"/>
              </a:spcAft>
              <a:buSzPts val="1100"/>
              <a:buChar char="▪"/>
              <a:defRPr sz="1400"/>
            </a:lvl2pPr>
            <a:lvl3pPr indent="-292100" lvl="2" marL="1371600" rtl="0" algn="l">
              <a:lnSpc>
                <a:spcPct val="90000"/>
              </a:lnSpc>
              <a:spcBef>
                <a:spcPts val="300"/>
              </a:spcBef>
              <a:spcAft>
                <a:spcPts val="0"/>
              </a:spcAft>
              <a:buSzPts val="1000"/>
              <a:buChar char="▪"/>
              <a:defRPr sz="1200"/>
            </a:lvl3pPr>
            <a:lvl4pPr indent="-292100" lvl="3" marL="1828800" rtl="0" algn="l">
              <a:lnSpc>
                <a:spcPct val="90000"/>
              </a:lnSpc>
              <a:spcBef>
                <a:spcPts val="300"/>
              </a:spcBef>
              <a:spcAft>
                <a:spcPts val="0"/>
              </a:spcAft>
              <a:buSzPts val="1000"/>
              <a:buChar char="▪"/>
              <a:defRPr sz="1200"/>
            </a:lvl4pPr>
            <a:lvl5pPr indent="-292100" lvl="4" marL="2286000" rtl="0" algn="l">
              <a:lnSpc>
                <a:spcPct val="90000"/>
              </a:lnSpc>
              <a:spcBef>
                <a:spcPts val="300"/>
              </a:spcBef>
              <a:spcAft>
                <a:spcPts val="0"/>
              </a:spcAft>
              <a:buSzPts val="1000"/>
              <a:buChar char="▪"/>
              <a:defRPr sz="1200"/>
            </a:lvl5pPr>
            <a:lvl6pPr indent="-292100" lvl="5" marL="2743200" rtl="0" algn="l">
              <a:lnSpc>
                <a:spcPct val="90000"/>
              </a:lnSpc>
              <a:spcBef>
                <a:spcPts val="300"/>
              </a:spcBef>
              <a:spcAft>
                <a:spcPts val="0"/>
              </a:spcAft>
              <a:buSzPts val="1000"/>
              <a:buChar char="▪"/>
              <a:defRPr sz="1200"/>
            </a:lvl6pPr>
            <a:lvl7pPr indent="-292100" lvl="6" marL="3200400" rtl="0" algn="l">
              <a:lnSpc>
                <a:spcPct val="90000"/>
              </a:lnSpc>
              <a:spcBef>
                <a:spcPts val="300"/>
              </a:spcBef>
              <a:spcAft>
                <a:spcPts val="0"/>
              </a:spcAft>
              <a:buSzPts val="1000"/>
              <a:buChar char="▪"/>
              <a:defRPr sz="1200"/>
            </a:lvl7pPr>
            <a:lvl8pPr indent="-292100" lvl="7" marL="3657600" rtl="0" algn="l">
              <a:lnSpc>
                <a:spcPct val="90000"/>
              </a:lnSpc>
              <a:spcBef>
                <a:spcPts val="300"/>
              </a:spcBef>
              <a:spcAft>
                <a:spcPts val="0"/>
              </a:spcAft>
              <a:buSzPts val="1000"/>
              <a:buChar char="▪"/>
              <a:defRPr sz="1200"/>
            </a:lvl8pPr>
            <a:lvl9pPr indent="-292100" lvl="8" marL="4114800" rtl="0" algn="l">
              <a:lnSpc>
                <a:spcPct val="90000"/>
              </a:lnSpc>
              <a:spcBef>
                <a:spcPts val="300"/>
              </a:spcBef>
              <a:spcAft>
                <a:spcPts val="200"/>
              </a:spcAft>
              <a:buSzPts val="1000"/>
              <a:buChar char="▪"/>
              <a:defRPr sz="1200"/>
            </a:lvl9pPr>
          </a:lstStyle>
          <a:p/>
        </p:txBody>
      </p:sp>
      <p:sp>
        <p:nvSpPr>
          <p:cNvPr id="116" name="Google Shape;116;p21"/>
          <p:cNvSpPr txBox="1"/>
          <p:nvPr>
            <p:ph idx="2" type="body"/>
          </p:nvPr>
        </p:nvSpPr>
        <p:spPr>
          <a:xfrm>
            <a:off x="6412230" y="1817370"/>
            <a:ext cx="2400300" cy="24690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SzPts val="900"/>
              <a:buNone/>
              <a:defRPr sz="1100">
                <a:solidFill>
                  <a:srgbClr val="0B5394"/>
                </a:solidFill>
              </a:defRPr>
            </a:lvl1pPr>
            <a:lvl2pPr indent="-228600" lvl="1" marL="914400" rtl="0" algn="l">
              <a:lnSpc>
                <a:spcPct val="90000"/>
              </a:lnSpc>
              <a:spcBef>
                <a:spcPts val="300"/>
              </a:spcBef>
              <a:spcAft>
                <a:spcPts val="0"/>
              </a:spcAft>
              <a:buSzPts val="800"/>
              <a:buNone/>
              <a:defRPr sz="900"/>
            </a:lvl2pPr>
            <a:lvl3pPr indent="-228600" lvl="2" marL="1371600" rtl="0" algn="l">
              <a:lnSpc>
                <a:spcPct val="90000"/>
              </a:lnSpc>
              <a:spcBef>
                <a:spcPts val="300"/>
              </a:spcBef>
              <a:spcAft>
                <a:spcPts val="0"/>
              </a:spcAft>
              <a:buSzPts val="600"/>
              <a:buNone/>
              <a:defRPr sz="800"/>
            </a:lvl3pPr>
            <a:lvl4pPr indent="-228600" lvl="3" marL="1828800" rtl="0" algn="l">
              <a:lnSpc>
                <a:spcPct val="90000"/>
              </a:lnSpc>
              <a:spcBef>
                <a:spcPts val="300"/>
              </a:spcBef>
              <a:spcAft>
                <a:spcPts val="0"/>
              </a:spcAft>
              <a:buSzPts val="600"/>
              <a:buNone/>
              <a:defRPr sz="700"/>
            </a:lvl4pPr>
            <a:lvl5pPr indent="-228600" lvl="4" marL="2286000" rtl="0" algn="l">
              <a:lnSpc>
                <a:spcPct val="90000"/>
              </a:lnSpc>
              <a:spcBef>
                <a:spcPts val="300"/>
              </a:spcBef>
              <a:spcAft>
                <a:spcPts val="0"/>
              </a:spcAft>
              <a:buSzPts val="600"/>
              <a:buNone/>
              <a:defRPr sz="700"/>
            </a:lvl5pPr>
            <a:lvl6pPr indent="-228600" lvl="5" marL="2743200" rtl="0" algn="l">
              <a:lnSpc>
                <a:spcPct val="90000"/>
              </a:lnSpc>
              <a:spcBef>
                <a:spcPts val="300"/>
              </a:spcBef>
              <a:spcAft>
                <a:spcPts val="0"/>
              </a:spcAft>
              <a:buSzPts val="600"/>
              <a:buNone/>
              <a:defRPr sz="700"/>
            </a:lvl6pPr>
            <a:lvl7pPr indent="-228600" lvl="6" marL="3200400" rtl="0" algn="l">
              <a:lnSpc>
                <a:spcPct val="90000"/>
              </a:lnSpc>
              <a:spcBef>
                <a:spcPts val="300"/>
              </a:spcBef>
              <a:spcAft>
                <a:spcPts val="0"/>
              </a:spcAft>
              <a:buSzPts val="600"/>
              <a:buNone/>
              <a:defRPr sz="700"/>
            </a:lvl7pPr>
            <a:lvl8pPr indent="-228600" lvl="7" marL="3657600" rtl="0" algn="l">
              <a:lnSpc>
                <a:spcPct val="90000"/>
              </a:lnSpc>
              <a:spcBef>
                <a:spcPts val="300"/>
              </a:spcBef>
              <a:spcAft>
                <a:spcPts val="0"/>
              </a:spcAft>
              <a:buSzPts val="600"/>
              <a:buNone/>
              <a:defRPr sz="700"/>
            </a:lvl8pPr>
            <a:lvl9pPr indent="-228600" lvl="8" marL="4114800" rtl="0" algn="l">
              <a:lnSpc>
                <a:spcPct val="90000"/>
              </a:lnSpc>
              <a:spcBef>
                <a:spcPts val="300"/>
              </a:spcBef>
              <a:spcAft>
                <a:spcPts val="200"/>
              </a:spcAft>
              <a:buSzPts val="600"/>
              <a:buNone/>
              <a:defRPr sz="700"/>
            </a:lvl9pPr>
          </a:lstStyle>
          <a:p/>
        </p:txBody>
      </p:sp>
      <p:sp>
        <p:nvSpPr>
          <p:cNvPr id="117" name="Google Shape;117;p21"/>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18" name="Google Shape;118;p21"/>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grpSp>
        <p:nvGrpSpPr>
          <p:cNvPr id="119" name="Google Shape;119;p21"/>
          <p:cNvGrpSpPr/>
          <p:nvPr/>
        </p:nvGrpSpPr>
        <p:grpSpPr>
          <a:xfrm>
            <a:off x="8551294" y="4672261"/>
            <a:ext cx="342938" cy="342938"/>
            <a:chOff x="11361456" y="6195813"/>
            <a:chExt cx="548700" cy="548700"/>
          </a:xfrm>
        </p:grpSpPr>
        <p:sp>
          <p:nvSpPr>
            <p:cNvPr id="120" name="Google Shape;120;p21"/>
            <p:cNvSpPr/>
            <p:nvPr/>
          </p:nvSpPr>
          <p:spPr>
            <a:xfrm>
              <a:off x="11361456" y="6195813"/>
              <a:ext cx="548700" cy="548700"/>
            </a:xfrm>
            <a:prstGeom prst="ellipse">
              <a:avLst/>
            </a:prstGeom>
            <a:blipFill rotWithShape="1">
              <a:blip r:embed="rId3">
                <a:alphaModFix/>
              </a:blip>
              <a:tile algn="tl" flip="none" tx="50800" sx="84997" ty="0" sy="84997"/>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1" name="Google Shape;121;p21"/>
            <p:cNvSpPr/>
            <p:nvPr/>
          </p:nvSpPr>
          <p:spPr>
            <a:xfrm>
              <a:off x="11396488" y="6230844"/>
              <a:ext cx="478500" cy="478500"/>
            </a:xfrm>
            <a:prstGeom prst="ellipse">
              <a:avLst/>
            </a:prstGeom>
            <a:noFill/>
            <a:ln cap="flat" cmpd="sng" w="127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122" name="Google Shape;122;p21"/>
          <p:cNvSpPr txBox="1"/>
          <p:nvPr>
            <p:ph idx="12" type="sldNum"/>
          </p:nvPr>
        </p:nvSpPr>
        <p:spPr>
          <a:xfrm>
            <a:off x="8483346" y="4704588"/>
            <a:ext cx="480300" cy="273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23" name="Shape 123"/>
        <p:cNvGrpSpPr/>
        <p:nvPr/>
      </p:nvGrpSpPr>
      <p:grpSpPr>
        <a:xfrm>
          <a:off x="0" y="0"/>
          <a:ext cx="0" cy="0"/>
          <a:chOff x="0" y="0"/>
          <a:chExt cx="0" cy="0"/>
        </a:xfrm>
      </p:grpSpPr>
      <p:sp>
        <p:nvSpPr>
          <p:cNvPr id="124" name="Google Shape;124;p22"/>
          <p:cNvSpPr/>
          <p:nvPr/>
        </p:nvSpPr>
        <p:spPr>
          <a:xfrm>
            <a:off x="6227805" y="0"/>
            <a:ext cx="2916300" cy="5143500"/>
          </a:xfrm>
          <a:prstGeom prst="rect">
            <a:avLst/>
          </a:prstGeom>
          <a:blipFill rotWithShape="1">
            <a:blip r:embed="rId2">
              <a:alphaModFix amt="60000"/>
            </a:blip>
            <a:tile algn="ctr" flip="xy" tx="0" sx="92002" ty="-704850" sy="89002"/>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2"/>
          <p:cNvSpPr txBox="1"/>
          <p:nvPr>
            <p:ph type="title"/>
          </p:nvPr>
        </p:nvSpPr>
        <p:spPr>
          <a:xfrm>
            <a:off x="6412230" y="514350"/>
            <a:ext cx="2400300" cy="13029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SzPts val="2400"/>
              <a:buFont typeface="Rockwell"/>
              <a:buNone/>
              <a:defRPr b="1"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26" name="Google Shape;126;p22"/>
          <p:cNvSpPr/>
          <p:nvPr>
            <p:ph idx="2" type="pic"/>
          </p:nvPr>
        </p:nvSpPr>
        <p:spPr>
          <a:xfrm>
            <a:off x="0" y="0"/>
            <a:ext cx="6227700" cy="5143500"/>
          </a:xfrm>
          <a:prstGeom prst="rect">
            <a:avLst/>
          </a:prstGeom>
          <a:solidFill>
            <a:srgbClr val="BED6F2"/>
          </a:solidFill>
          <a:ln>
            <a:noFill/>
          </a:ln>
        </p:spPr>
        <p:txBody>
          <a:bodyPr anchorCtr="0" anchor="t" bIns="34275" lIns="68575" spcFirstLastPara="1" rIns="68575" wrap="square" tIns="34275">
            <a:noAutofit/>
          </a:bodyPr>
          <a:lstStyle>
            <a:lvl1pPr lvl="0" marR="0" rtl="0" algn="l">
              <a:lnSpc>
                <a:spcPct val="90000"/>
              </a:lnSpc>
              <a:spcBef>
                <a:spcPts val="900"/>
              </a:spcBef>
              <a:spcAft>
                <a:spcPts val="0"/>
              </a:spcAft>
              <a:buClr>
                <a:srgbClr val="0B5394"/>
              </a:buClr>
              <a:buSzPts val="2000"/>
              <a:buFont typeface="Noto Sans Symbols"/>
              <a:buNone/>
              <a:defRPr b="0" i="0" sz="2400" u="none" cap="none" strike="noStrike">
                <a:solidFill>
                  <a:schemeClr val="dk1"/>
                </a:solidFill>
                <a:latin typeface="Rockwell"/>
                <a:ea typeface="Rockwell"/>
                <a:cs typeface="Rockwell"/>
                <a:sym typeface="Rockwell"/>
              </a:defRPr>
            </a:lvl1pPr>
            <a:lvl2pPr lvl="1" marR="0" rtl="0" algn="l">
              <a:lnSpc>
                <a:spcPct val="90000"/>
              </a:lnSpc>
              <a:spcBef>
                <a:spcPts val="300"/>
              </a:spcBef>
              <a:spcAft>
                <a:spcPts val="0"/>
              </a:spcAft>
              <a:buClr>
                <a:srgbClr val="0B5394"/>
              </a:buClr>
              <a:buSzPts val="1800"/>
              <a:buFont typeface="Noto Sans Symbols"/>
              <a:buNone/>
              <a:defRPr b="0" i="0" sz="2100" u="none" cap="none" strike="noStrike">
                <a:solidFill>
                  <a:schemeClr val="dk1"/>
                </a:solidFill>
                <a:latin typeface="Rockwell"/>
                <a:ea typeface="Rockwell"/>
                <a:cs typeface="Rockwell"/>
                <a:sym typeface="Rockwell"/>
              </a:defRPr>
            </a:lvl2pPr>
            <a:lvl3pPr lvl="2" marR="0" rtl="0" algn="l">
              <a:lnSpc>
                <a:spcPct val="90000"/>
              </a:lnSpc>
              <a:spcBef>
                <a:spcPts val="300"/>
              </a:spcBef>
              <a:spcAft>
                <a:spcPts val="0"/>
              </a:spcAft>
              <a:buClr>
                <a:srgbClr val="0B5394"/>
              </a:buClr>
              <a:buSzPts val="1500"/>
              <a:buFont typeface="Noto Sans Symbols"/>
              <a:buNone/>
              <a:defRPr b="0" i="0" sz="1800" u="none" cap="none" strike="noStrike">
                <a:solidFill>
                  <a:schemeClr val="dk1"/>
                </a:solidFill>
                <a:latin typeface="Rockwell"/>
                <a:ea typeface="Rockwell"/>
                <a:cs typeface="Rockwell"/>
                <a:sym typeface="Rockwell"/>
              </a:defRPr>
            </a:lvl3pPr>
            <a:lvl4pPr lvl="3" marR="0" rtl="0" algn="l">
              <a:lnSpc>
                <a:spcPct val="90000"/>
              </a:lnSpc>
              <a:spcBef>
                <a:spcPts val="300"/>
              </a:spcBef>
              <a:spcAft>
                <a:spcPts val="0"/>
              </a:spcAft>
              <a:buClr>
                <a:srgbClr val="0B5394"/>
              </a:buClr>
              <a:buSzPts val="1300"/>
              <a:buFont typeface="Noto Sans Symbols"/>
              <a:buNone/>
              <a:defRPr b="0" i="0" sz="1500" u="none" cap="none" strike="noStrike">
                <a:solidFill>
                  <a:schemeClr val="dk1"/>
                </a:solidFill>
                <a:latin typeface="Rockwell"/>
                <a:ea typeface="Rockwell"/>
                <a:cs typeface="Rockwell"/>
                <a:sym typeface="Rockwell"/>
              </a:defRPr>
            </a:lvl4pPr>
            <a:lvl5pPr lvl="4" marR="0" rtl="0" algn="l">
              <a:lnSpc>
                <a:spcPct val="90000"/>
              </a:lnSpc>
              <a:spcBef>
                <a:spcPts val="300"/>
              </a:spcBef>
              <a:spcAft>
                <a:spcPts val="0"/>
              </a:spcAft>
              <a:buClr>
                <a:srgbClr val="0B5394"/>
              </a:buClr>
              <a:buSzPts val="1300"/>
              <a:buFont typeface="Noto Sans Symbols"/>
              <a:buNone/>
              <a:defRPr b="0" i="0" sz="1500" u="none" cap="none" strike="noStrike">
                <a:solidFill>
                  <a:schemeClr val="dk1"/>
                </a:solidFill>
                <a:latin typeface="Rockwell"/>
                <a:ea typeface="Rockwell"/>
                <a:cs typeface="Rockwell"/>
                <a:sym typeface="Rockwell"/>
              </a:defRPr>
            </a:lvl5pPr>
            <a:lvl6pPr lvl="5" marR="0" rtl="0" algn="l">
              <a:lnSpc>
                <a:spcPct val="90000"/>
              </a:lnSpc>
              <a:spcBef>
                <a:spcPts val="300"/>
              </a:spcBef>
              <a:spcAft>
                <a:spcPts val="0"/>
              </a:spcAft>
              <a:buClr>
                <a:srgbClr val="0B5394"/>
              </a:buClr>
              <a:buSzPts val="1300"/>
              <a:buFont typeface="Noto Sans Symbols"/>
              <a:buNone/>
              <a:defRPr b="0" i="0" sz="1500" u="none" cap="none" strike="noStrike">
                <a:solidFill>
                  <a:schemeClr val="dk1"/>
                </a:solidFill>
                <a:latin typeface="Rockwell"/>
                <a:ea typeface="Rockwell"/>
                <a:cs typeface="Rockwell"/>
                <a:sym typeface="Rockwell"/>
              </a:defRPr>
            </a:lvl6pPr>
            <a:lvl7pPr lvl="6" marR="0" rtl="0" algn="l">
              <a:lnSpc>
                <a:spcPct val="90000"/>
              </a:lnSpc>
              <a:spcBef>
                <a:spcPts val="300"/>
              </a:spcBef>
              <a:spcAft>
                <a:spcPts val="0"/>
              </a:spcAft>
              <a:buClr>
                <a:srgbClr val="0B5394"/>
              </a:buClr>
              <a:buSzPts val="1300"/>
              <a:buFont typeface="Noto Sans Symbols"/>
              <a:buNone/>
              <a:defRPr b="0" i="0" sz="1500" u="none" cap="none" strike="noStrike">
                <a:solidFill>
                  <a:schemeClr val="dk1"/>
                </a:solidFill>
                <a:latin typeface="Rockwell"/>
                <a:ea typeface="Rockwell"/>
                <a:cs typeface="Rockwell"/>
                <a:sym typeface="Rockwell"/>
              </a:defRPr>
            </a:lvl7pPr>
            <a:lvl8pPr lvl="7" marR="0" rtl="0" algn="l">
              <a:lnSpc>
                <a:spcPct val="90000"/>
              </a:lnSpc>
              <a:spcBef>
                <a:spcPts val="300"/>
              </a:spcBef>
              <a:spcAft>
                <a:spcPts val="0"/>
              </a:spcAft>
              <a:buClr>
                <a:srgbClr val="0B5394"/>
              </a:buClr>
              <a:buSzPts val="1300"/>
              <a:buFont typeface="Noto Sans Symbols"/>
              <a:buNone/>
              <a:defRPr b="0" i="0" sz="1500" u="none" cap="none" strike="noStrike">
                <a:solidFill>
                  <a:schemeClr val="dk1"/>
                </a:solidFill>
                <a:latin typeface="Rockwell"/>
                <a:ea typeface="Rockwell"/>
                <a:cs typeface="Rockwell"/>
                <a:sym typeface="Rockwell"/>
              </a:defRPr>
            </a:lvl8pPr>
            <a:lvl9pPr lvl="8" marR="0" rtl="0" algn="l">
              <a:lnSpc>
                <a:spcPct val="90000"/>
              </a:lnSpc>
              <a:spcBef>
                <a:spcPts val="300"/>
              </a:spcBef>
              <a:spcAft>
                <a:spcPts val="200"/>
              </a:spcAft>
              <a:buClr>
                <a:srgbClr val="0B5394"/>
              </a:buClr>
              <a:buSzPts val="1300"/>
              <a:buFont typeface="Noto Sans Symbols"/>
              <a:buNone/>
              <a:defRPr b="0" i="0" sz="1500" u="none" cap="none" strike="noStrike">
                <a:solidFill>
                  <a:schemeClr val="dk1"/>
                </a:solidFill>
                <a:latin typeface="Rockwell"/>
                <a:ea typeface="Rockwell"/>
                <a:cs typeface="Rockwell"/>
                <a:sym typeface="Rockwell"/>
              </a:defRPr>
            </a:lvl9pPr>
          </a:lstStyle>
          <a:p/>
        </p:txBody>
      </p:sp>
      <p:sp>
        <p:nvSpPr>
          <p:cNvPr id="127" name="Google Shape;127;p22"/>
          <p:cNvSpPr txBox="1"/>
          <p:nvPr>
            <p:ph idx="1" type="body"/>
          </p:nvPr>
        </p:nvSpPr>
        <p:spPr>
          <a:xfrm>
            <a:off x="6412230" y="1817370"/>
            <a:ext cx="2400300" cy="2469000"/>
          </a:xfrm>
          <a:prstGeom prst="rect">
            <a:avLst/>
          </a:prstGeom>
          <a:noFill/>
          <a:ln>
            <a:noFill/>
          </a:ln>
        </p:spPr>
        <p:txBody>
          <a:bodyPr anchorCtr="0" anchor="t" bIns="34275" lIns="68575" spcFirstLastPara="1" rIns="68575" wrap="square" tIns="34275">
            <a:normAutofit/>
          </a:bodyPr>
          <a:lstStyle>
            <a:lvl1pPr indent="-228600" lvl="0" marL="457200" rtl="0" algn="l">
              <a:lnSpc>
                <a:spcPct val="100000"/>
              </a:lnSpc>
              <a:spcBef>
                <a:spcPts val="800"/>
              </a:spcBef>
              <a:spcAft>
                <a:spcPts val="0"/>
              </a:spcAft>
              <a:buSzPts val="900"/>
              <a:buNone/>
              <a:defRPr sz="1100">
                <a:solidFill>
                  <a:srgbClr val="0B5394"/>
                </a:solidFill>
              </a:defRPr>
            </a:lvl1pPr>
            <a:lvl2pPr indent="-228600" lvl="1" marL="914400" rtl="0" algn="l">
              <a:lnSpc>
                <a:spcPct val="90000"/>
              </a:lnSpc>
              <a:spcBef>
                <a:spcPts val="300"/>
              </a:spcBef>
              <a:spcAft>
                <a:spcPts val="0"/>
              </a:spcAft>
              <a:buSzPts val="800"/>
              <a:buNone/>
              <a:defRPr sz="900"/>
            </a:lvl2pPr>
            <a:lvl3pPr indent="-228600" lvl="2" marL="1371600" rtl="0" algn="l">
              <a:lnSpc>
                <a:spcPct val="90000"/>
              </a:lnSpc>
              <a:spcBef>
                <a:spcPts val="300"/>
              </a:spcBef>
              <a:spcAft>
                <a:spcPts val="0"/>
              </a:spcAft>
              <a:buSzPts val="600"/>
              <a:buNone/>
              <a:defRPr sz="800"/>
            </a:lvl3pPr>
            <a:lvl4pPr indent="-228600" lvl="3" marL="1828800" rtl="0" algn="l">
              <a:lnSpc>
                <a:spcPct val="90000"/>
              </a:lnSpc>
              <a:spcBef>
                <a:spcPts val="300"/>
              </a:spcBef>
              <a:spcAft>
                <a:spcPts val="0"/>
              </a:spcAft>
              <a:buSzPts val="600"/>
              <a:buNone/>
              <a:defRPr sz="700"/>
            </a:lvl4pPr>
            <a:lvl5pPr indent="-228600" lvl="4" marL="2286000" rtl="0" algn="l">
              <a:lnSpc>
                <a:spcPct val="90000"/>
              </a:lnSpc>
              <a:spcBef>
                <a:spcPts val="300"/>
              </a:spcBef>
              <a:spcAft>
                <a:spcPts val="0"/>
              </a:spcAft>
              <a:buSzPts val="600"/>
              <a:buNone/>
              <a:defRPr sz="700"/>
            </a:lvl5pPr>
            <a:lvl6pPr indent="-228600" lvl="5" marL="2743200" rtl="0" algn="l">
              <a:lnSpc>
                <a:spcPct val="90000"/>
              </a:lnSpc>
              <a:spcBef>
                <a:spcPts val="300"/>
              </a:spcBef>
              <a:spcAft>
                <a:spcPts val="0"/>
              </a:spcAft>
              <a:buSzPts val="600"/>
              <a:buNone/>
              <a:defRPr sz="700"/>
            </a:lvl6pPr>
            <a:lvl7pPr indent="-228600" lvl="6" marL="3200400" rtl="0" algn="l">
              <a:lnSpc>
                <a:spcPct val="90000"/>
              </a:lnSpc>
              <a:spcBef>
                <a:spcPts val="300"/>
              </a:spcBef>
              <a:spcAft>
                <a:spcPts val="0"/>
              </a:spcAft>
              <a:buSzPts val="600"/>
              <a:buNone/>
              <a:defRPr sz="700"/>
            </a:lvl7pPr>
            <a:lvl8pPr indent="-228600" lvl="7" marL="3657600" rtl="0" algn="l">
              <a:lnSpc>
                <a:spcPct val="90000"/>
              </a:lnSpc>
              <a:spcBef>
                <a:spcPts val="300"/>
              </a:spcBef>
              <a:spcAft>
                <a:spcPts val="0"/>
              </a:spcAft>
              <a:buSzPts val="600"/>
              <a:buNone/>
              <a:defRPr sz="700"/>
            </a:lvl8pPr>
            <a:lvl9pPr indent="-228600" lvl="8" marL="4114800" rtl="0" algn="l">
              <a:lnSpc>
                <a:spcPct val="90000"/>
              </a:lnSpc>
              <a:spcBef>
                <a:spcPts val="300"/>
              </a:spcBef>
              <a:spcAft>
                <a:spcPts val="200"/>
              </a:spcAft>
              <a:buSzPts val="600"/>
              <a:buNone/>
              <a:defRPr sz="700"/>
            </a:lvl9pPr>
          </a:lstStyle>
          <a:p/>
        </p:txBody>
      </p:sp>
      <p:sp>
        <p:nvSpPr>
          <p:cNvPr id="128" name="Google Shape;128;p22"/>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grpSp>
        <p:nvGrpSpPr>
          <p:cNvPr id="129" name="Google Shape;129;p22"/>
          <p:cNvGrpSpPr/>
          <p:nvPr/>
        </p:nvGrpSpPr>
        <p:grpSpPr>
          <a:xfrm>
            <a:off x="8551294" y="4672261"/>
            <a:ext cx="342938" cy="342938"/>
            <a:chOff x="11361456" y="6195813"/>
            <a:chExt cx="548700" cy="548700"/>
          </a:xfrm>
        </p:grpSpPr>
        <p:sp>
          <p:nvSpPr>
            <p:cNvPr id="130" name="Google Shape;130;p22"/>
            <p:cNvSpPr/>
            <p:nvPr/>
          </p:nvSpPr>
          <p:spPr>
            <a:xfrm>
              <a:off x="11361456" y="6195813"/>
              <a:ext cx="548700" cy="548700"/>
            </a:xfrm>
            <a:prstGeom prst="ellipse">
              <a:avLst/>
            </a:prstGeom>
            <a:blipFill rotWithShape="1">
              <a:blip r:embed="rId3">
                <a:alphaModFix/>
              </a:blip>
              <a:tile algn="tl" flip="none" tx="50800" sx="84997" ty="0" sy="84997"/>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31" name="Google Shape;131;p22"/>
            <p:cNvSpPr/>
            <p:nvPr/>
          </p:nvSpPr>
          <p:spPr>
            <a:xfrm>
              <a:off x="11396488" y="6230844"/>
              <a:ext cx="478500" cy="478500"/>
            </a:xfrm>
            <a:prstGeom prst="ellipse">
              <a:avLst/>
            </a:prstGeom>
            <a:noFill/>
            <a:ln cap="flat" cmpd="sng" w="127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132" name="Google Shape;132;p22"/>
          <p:cNvSpPr txBox="1"/>
          <p:nvPr>
            <p:ph idx="12" type="sldNum"/>
          </p:nvPr>
        </p:nvSpPr>
        <p:spPr>
          <a:xfrm>
            <a:off x="8483346" y="4704588"/>
            <a:ext cx="480300" cy="273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3" name="Shape 133"/>
        <p:cNvGrpSpPr/>
        <p:nvPr/>
      </p:nvGrpSpPr>
      <p:grpSpPr>
        <a:xfrm>
          <a:off x="0" y="0"/>
          <a:ext cx="0" cy="0"/>
          <a:chOff x="0" y="0"/>
          <a:chExt cx="0" cy="0"/>
        </a:xfrm>
      </p:grpSpPr>
      <p:sp>
        <p:nvSpPr>
          <p:cNvPr id="134" name="Google Shape;134;p23"/>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35" name="Google Shape;135;p23"/>
          <p:cNvSpPr txBox="1"/>
          <p:nvPr>
            <p:ph idx="1" type="body"/>
          </p:nvPr>
        </p:nvSpPr>
        <p:spPr>
          <a:xfrm rot="5400000">
            <a:off x="3055236" y="-661794"/>
            <a:ext cx="3038100" cy="75438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900"/>
              </a:spcBef>
              <a:spcAft>
                <a:spcPts val="0"/>
              </a:spcAft>
              <a:buSzPts val="1100"/>
              <a:buChar char="▪"/>
              <a:defRPr/>
            </a:lvl1pPr>
            <a:lvl2pPr indent="-298450" lvl="1" marL="914400" rtl="0" algn="l">
              <a:lnSpc>
                <a:spcPct val="90000"/>
              </a:lnSpc>
              <a:spcBef>
                <a:spcPts val="300"/>
              </a:spcBef>
              <a:spcAft>
                <a:spcPts val="0"/>
              </a:spcAft>
              <a:buSzPts val="1100"/>
              <a:buChar char="▪"/>
              <a:defRPr/>
            </a:lvl2pPr>
            <a:lvl3pPr indent="-298450" lvl="2" marL="1371600" rtl="0" algn="l">
              <a:lnSpc>
                <a:spcPct val="90000"/>
              </a:lnSpc>
              <a:spcBef>
                <a:spcPts val="300"/>
              </a:spcBef>
              <a:spcAft>
                <a:spcPts val="0"/>
              </a:spcAft>
              <a:buSzPts val="1100"/>
              <a:buChar char="▪"/>
              <a:defRPr/>
            </a:lvl3pPr>
            <a:lvl4pPr indent="-298450" lvl="3" marL="1828800" rtl="0" algn="l">
              <a:lnSpc>
                <a:spcPct val="90000"/>
              </a:lnSpc>
              <a:spcBef>
                <a:spcPts val="300"/>
              </a:spcBef>
              <a:spcAft>
                <a:spcPts val="0"/>
              </a:spcAft>
              <a:buSzPts val="1100"/>
              <a:buChar char="▪"/>
              <a:defRPr/>
            </a:lvl4pPr>
            <a:lvl5pPr indent="-298450" lvl="4" marL="2286000" rtl="0" algn="l">
              <a:lnSpc>
                <a:spcPct val="90000"/>
              </a:lnSpc>
              <a:spcBef>
                <a:spcPts val="300"/>
              </a:spcBef>
              <a:spcAft>
                <a:spcPts val="0"/>
              </a:spcAft>
              <a:buSzPts val="1100"/>
              <a:buChar char="▪"/>
              <a:defRPr/>
            </a:lvl5pPr>
            <a:lvl6pPr indent="-298450" lvl="5" marL="2743200" rtl="0" algn="l">
              <a:lnSpc>
                <a:spcPct val="90000"/>
              </a:lnSpc>
              <a:spcBef>
                <a:spcPts val="300"/>
              </a:spcBef>
              <a:spcAft>
                <a:spcPts val="0"/>
              </a:spcAft>
              <a:buSzPts val="1100"/>
              <a:buChar char="▪"/>
              <a:defRPr/>
            </a:lvl6pPr>
            <a:lvl7pPr indent="-298450" lvl="6" marL="3200400" rtl="0" algn="l">
              <a:lnSpc>
                <a:spcPct val="90000"/>
              </a:lnSpc>
              <a:spcBef>
                <a:spcPts val="300"/>
              </a:spcBef>
              <a:spcAft>
                <a:spcPts val="0"/>
              </a:spcAft>
              <a:buSzPts val="1100"/>
              <a:buChar char="▪"/>
              <a:defRPr/>
            </a:lvl7pPr>
            <a:lvl8pPr indent="-298450" lvl="7" marL="3657600" rtl="0" algn="l">
              <a:lnSpc>
                <a:spcPct val="90000"/>
              </a:lnSpc>
              <a:spcBef>
                <a:spcPts val="300"/>
              </a:spcBef>
              <a:spcAft>
                <a:spcPts val="0"/>
              </a:spcAft>
              <a:buSzPts val="1100"/>
              <a:buChar char="▪"/>
              <a:defRPr/>
            </a:lvl8pPr>
            <a:lvl9pPr indent="-298450" lvl="8" marL="4114800" rtl="0" algn="l">
              <a:lnSpc>
                <a:spcPct val="90000"/>
              </a:lnSpc>
              <a:spcBef>
                <a:spcPts val="300"/>
              </a:spcBef>
              <a:spcAft>
                <a:spcPts val="200"/>
              </a:spcAft>
              <a:buSzPts val="1100"/>
              <a:buChar char="▪"/>
              <a:defRPr/>
            </a:lvl9pPr>
          </a:lstStyle>
          <a:p/>
        </p:txBody>
      </p:sp>
      <p:sp>
        <p:nvSpPr>
          <p:cNvPr id="136" name="Google Shape;136;p23"/>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7" name="Google Shape;137;p23"/>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38" name="Google Shape;138;p23"/>
          <p:cNvSpPr txBox="1"/>
          <p:nvPr>
            <p:ph idx="12" type="sldNum"/>
          </p:nvPr>
        </p:nvSpPr>
        <p:spPr>
          <a:xfrm>
            <a:off x="8483346" y="4704588"/>
            <a:ext cx="480300" cy="273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9" name="Shape 139"/>
        <p:cNvGrpSpPr/>
        <p:nvPr/>
      </p:nvGrpSpPr>
      <p:grpSpPr>
        <a:xfrm>
          <a:off x="0" y="0"/>
          <a:ext cx="0" cy="0"/>
          <a:chOff x="0" y="0"/>
          <a:chExt cx="0" cy="0"/>
        </a:xfrm>
      </p:grpSpPr>
      <p:sp>
        <p:nvSpPr>
          <p:cNvPr id="140" name="Google Shape;140;p24"/>
          <p:cNvSpPr txBox="1"/>
          <p:nvPr>
            <p:ph type="title"/>
          </p:nvPr>
        </p:nvSpPr>
        <p:spPr>
          <a:xfrm rot="5400000">
            <a:off x="5386350" y="1557300"/>
            <a:ext cx="4229100" cy="1914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141" name="Google Shape;141;p24"/>
          <p:cNvSpPr txBox="1"/>
          <p:nvPr>
            <p:ph idx="1" type="body"/>
          </p:nvPr>
        </p:nvSpPr>
        <p:spPr>
          <a:xfrm rot="5400000">
            <a:off x="1500225" y="-300000"/>
            <a:ext cx="4229100" cy="5629200"/>
          </a:xfrm>
          <a:prstGeom prst="rect">
            <a:avLst/>
          </a:prstGeom>
          <a:noFill/>
          <a:ln>
            <a:noFill/>
          </a:ln>
        </p:spPr>
        <p:txBody>
          <a:bodyPr anchorCtr="0" anchor="t" bIns="34275" lIns="68575" spcFirstLastPara="1" rIns="68575" wrap="square" tIns="34275">
            <a:normAutofit/>
          </a:bodyPr>
          <a:lstStyle>
            <a:lvl1pPr indent="-298450" lvl="0" marL="457200" rtl="0" algn="l">
              <a:lnSpc>
                <a:spcPct val="90000"/>
              </a:lnSpc>
              <a:spcBef>
                <a:spcPts val="900"/>
              </a:spcBef>
              <a:spcAft>
                <a:spcPts val="0"/>
              </a:spcAft>
              <a:buSzPts val="1100"/>
              <a:buChar char="▪"/>
              <a:defRPr/>
            </a:lvl1pPr>
            <a:lvl2pPr indent="-298450" lvl="1" marL="914400" rtl="0" algn="l">
              <a:lnSpc>
                <a:spcPct val="90000"/>
              </a:lnSpc>
              <a:spcBef>
                <a:spcPts val="300"/>
              </a:spcBef>
              <a:spcAft>
                <a:spcPts val="0"/>
              </a:spcAft>
              <a:buSzPts val="1100"/>
              <a:buChar char="▪"/>
              <a:defRPr/>
            </a:lvl2pPr>
            <a:lvl3pPr indent="-298450" lvl="2" marL="1371600" rtl="0" algn="l">
              <a:lnSpc>
                <a:spcPct val="90000"/>
              </a:lnSpc>
              <a:spcBef>
                <a:spcPts val="300"/>
              </a:spcBef>
              <a:spcAft>
                <a:spcPts val="0"/>
              </a:spcAft>
              <a:buSzPts val="1100"/>
              <a:buChar char="▪"/>
              <a:defRPr/>
            </a:lvl3pPr>
            <a:lvl4pPr indent="-298450" lvl="3" marL="1828800" rtl="0" algn="l">
              <a:lnSpc>
                <a:spcPct val="90000"/>
              </a:lnSpc>
              <a:spcBef>
                <a:spcPts val="300"/>
              </a:spcBef>
              <a:spcAft>
                <a:spcPts val="0"/>
              </a:spcAft>
              <a:buSzPts val="1100"/>
              <a:buChar char="▪"/>
              <a:defRPr/>
            </a:lvl4pPr>
            <a:lvl5pPr indent="-298450" lvl="4" marL="2286000" rtl="0" algn="l">
              <a:lnSpc>
                <a:spcPct val="90000"/>
              </a:lnSpc>
              <a:spcBef>
                <a:spcPts val="300"/>
              </a:spcBef>
              <a:spcAft>
                <a:spcPts val="0"/>
              </a:spcAft>
              <a:buSzPts val="1100"/>
              <a:buChar char="▪"/>
              <a:defRPr/>
            </a:lvl5pPr>
            <a:lvl6pPr indent="-298450" lvl="5" marL="2743200" rtl="0" algn="l">
              <a:lnSpc>
                <a:spcPct val="90000"/>
              </a:lnSpc>
              <a:spcBef>
                <a:spcPts val="300"/>
              </a:spcBef>
              <a:spcAft>
                <a:spcPts val="0"/>
              </a:spcAft>
              <a:buSzPts val="1100"/>
              <a:buChar char="▪"/>
              <a:defRPr/>
            </a:lvl6pPr>
            <a:lvl7pPr indent="-298450" lvl="6" marL="3200400" rtl="0" algn="l">
              <a:lnSpc>
                <a:spcPct val="90000"/>
              </a:lnSpc>
              <a:spcBef>
                <a:spcPts val="300"/>
              </a:spcBef>
              <a:spcAft>
                <a:spcPts val="0"/>
              </a:spcAft>
              <a:buSzPts val="1100"/>
              <a:buChar char="▪"/>
              <a:defRPr/>
            </a:lvl7pPr>
            <a:lvl8pPr indent="-298450" lvl="7" marL="3657600" rtl="0" algn="l">
              <a:lnSpc>
                <a:spcPct val="90000"/>
              </a:lnSpc>
              <a:spcBef>
                <a:spcPts val="300"/>
              </a:spcBef>
              <a:spcAft>
                <a:spcPts val="0"/>
              </a:spcAft>
              <a:buSzPts val="1100"/>
              <a:buChar char="▪"/>
              <a:defRPr/>
            </a:lvl8pPr>
            <a:lvl9pPr indent="-298450" lvl="8" marL="4114800" rtl="0" algn="l">
              <a:lnSpc>
                <a:spcPct val="90000"/>
              </a:lnSpc>
              <a:spcBef>
                <a:spcPts val="300"/>
              </a:spcBef>
              <a:spcAft>
                <a:spcPts val="200"/>
              </a:spcAft>
              <a:buSzPts val="1100"/>
              <a:buChar char="▪"/>
              <a:defRPr/>
            </a:lvl9pPr>
          </a:lstStyle>
          <a:p/>
        </p:txBody>
      </p:sp>
      <p:sp>
        <p:nvSpPr>
          <p:cNvPr id="142" name="Google Shape;142;p24"/>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3" name="Google Shape;143;p24"/>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144" name="Google Shape;144;p24"/>
          <p:cNvSpPr txBox="1"/>
          <p:nvPr>
            <p:ph idx="12" type="sldNum"/>
          </p:nvPr>
        </p:nvSpPr>
        <p:spPr>
          <a:xfrm>
            <a:off x="8483346" y="4704588"/>
            <a:ext cx="480300" cy="273900"/>
          </a:xfrm>
          <a:prstGeom prst="rect">
            <a:avLst/>
          </a:prstGeom>
          <a:noFill/>
          <a:ln>
            <a:noFill/>
          </a:ln>
        </p:spPr>
        <p:txBody>
          <a:bodyPr anchorCtr="0" anchor="ctr" bIns="34275" lIns="68575" spcFirstLastPara="1" rIns="68575"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SzPts val="4100"/>
              <a:buFont typeface="Rockwell"/>
              <a:buNone/>
              <a:defRPr b="0" i="0" sz="4100" u="none" cap="none" strike="noStrike">
                <a:latin typeface="Rockwell"/>
                <a:ea typeface="Rockwell"/>
                <a:cs typeface="Rockwell"/>
                <a:sym typeface="Rockwell"/>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52" name="Google Shape;52;p13"/>
          <p:cNvSpPr txBox="1"/>
          <p:nvPr>
            <p:ph idx="1" type="body"/>
          </p:nvPr>
        </p:nvSpPr>
        <p:spPr>
          <a:xfrm>
            <a:off x="802386" y="1591056"/>
            <a:ext cx="7543800" cy="3038100"/>
          </a:xfrm>
          <a:prstGeom prst="rect">
            <a:avLst/>
          </a:prstGeom>
          <a:noFill/>
          <a:ln>
            <a:noFill/>
          </a:ln>
        </p:spPr>
        <p:txBody>
          <a:bodyPr anchorCtr="0" anchor="t" bIns="34275" lIns="68575" spcFirstLastPara="1" rIns="68575" wrap="square" tIns="34275">
            <a:normAutofit/>
          </a:bodyPr>
          <a:lstStyle>
            <a:lvl1pPr indent="-311150" lvl="0" marL="457200" marR="0" rtl="0" algn="l">
              <a:lnSpc>
                <a:spcPct val="90000"/>
              </a:lnSpc>
              <a:spcBef>
                <a:spcPts val="900"/>
              </a:spcBef>
              <a:spcAft>
                <a:spcPts val="0"/>
              </a:spcAft>
              <a:buClr>
                <a:srgbClr val="0B5394"/>
              </a:buClr>
              <a:buSzPts val="1300"/>
              <a:buFont typeface="Noto Sans Symbols"/>
              <a:buChar char="▪"/>
              <a:defRPr b="0" i="0" sz="1500" u="none" cap="none" strike="noStrike">
                <a:solidFill>
                  <a:schemeClr val="dk1"/>
                </a:solidFill>
                <a:latin typeface="Rockwell"/>
                <a:ea typeface="Rockwell"/>
                <a:cs typeface="Rockwell"/>
                <a:sym typeface="Rockwell"/>
              </a:defRPr>
            </a:lvl1pPr>
            <a:lvl2pPr indent="-298450" lvl="1" marL="914400" marR="0" rtl="0" algn="l">
              <a:lnSpc>
                <a:spcPct val="90000"/>
              </a:lnSpc>
              <a:spcBef>
                <a:spcPts val="300"/>
              </a:spcBef>
              <a:spcAft>
                <a:spcPts val="0"/>
              </a:spcAft>
              <a:buClr>
                <a:srgbClr val="0B5394"/>
              </a:buClr>
              <a:buSzPts val="1100"/>
              <a:buFont typeface="Noto Sans Symbols"/>
              <a:buChar char="▪"/>
              <a:defRPr b="0" i="0" sz="1400" u="none" cap="none" strike="noStrike">
                <a:solidFill>
                  <a:schemeClr val="dk1"/>
                </a:solidFill>
                <a:latin typeface="Rockwell"/>
                <a:ea typeface="Rockwell"/>
                <a:cs typeface="Rockwell"/>
                <a:sym typeface="Rockwell"/>
              </a:defRPr>
            </a:lvl2pPr>
            <a:lvl3pPr indent="-292100" lvl="2" marL="1371600" marR="0" rtl="0" algn="l">
              <a:lnSpc>
                <a:spcPct val="90000"/>
              </a:lnSpc>
              <a:spcBef>
                <a:spcPts val="300"/>
              </a:spcBef>
              <a:spcAft>
                <a:spcPts val="0"/>
              </a:spcAft>
              <a:buClr>
                <a:srgbClr val="0B5394"/>
              </a:buClr>
              <a:buSzPts val="1000"/>
              <a:buFont typeface="Noto Sans Symbols"/>
              <a:buChar char="▪"/>
              <a:defRPr b="0" i="0" sz="1200" u="none" cap="none" strike="noStrike">
                <a:solidFill>
                  <a:schemeClr val="dk1"/>
                </a:solidFill>
                <a:latin typeface="Rockwell"/>
                <a:ea typeface="Rockwell"/>
                <a:cs typeface="Rockwell"/>
                <a:sym typeface="Rockwell"/>
              </a:defRPr>
            </a:lvl3pPr>
            <a:lvl4pPr indent="-292100" lvl="3" marL="1828800" marR="0" rtl="0" algn="l">
              <a:lnSpc>
                <a:spcPct val="90000"/>
              </a:lnSpc>
              <a:spcBef>
                <a:spcPts val="300"/>
              </a:spcBef>
              <a:spcAft>
                <a:spcPts val="0"/>
              </a:spcAft>
              <a:buClr>
                <a:srgbClr val="0B5394"/>
              </a:buClr>
              <a:buSzPts val="1000"/>
              <a:buFont typeface="Noto Sans Symbols"/>
              <a:buChar char="▪"/>
              <a:defRPr b="0" i="0" sz="1200" u="none" cap="none" strike="noStrike">
                <a:solidFill>
                  <a:schemeClr val="dk1"/>
                </a:solidFill>
                <a:latin typeface="Rockwell"/>
                <a:ea typeface="Rockwell"/>
                <a:cs typeface="Rockwell"/>
                <a:sym typeface="Rockwell"/>
              </a:defRPr>
            </a:lvl4pPr>
            <a:lvl5pPr indent="-292100" lvl="4" marL="2286000" marR="0" rtl="0" algn="l">
              <a:lnSpc>
                <a:spcPct val="90000"/>
              </a:lnSpc>
              <a:spcBef>
                <a:spcPts val="300"/>
              </a:spcBef>
              <a:spcAft>
                <a:spcPts val="0"/>
              </a:spcAft>
              <a:buClr>
                <a:srgbClr val="0B5394"/>
              </a:buClr>
              <a:buSzPts val="1000"/>
              <a:buFont typeface="Noto Sans Symbols"/>
              <a:buChar char="▪"/>
              <a:defRPr b="0" i="0" sz="1200" u="none" cap="none" strike="noStrike">
                <a:solidFill>
                  <a:schemeClr val="dk1"/>
                </a:solidFill>
                <a:latin typeface="Rockwell"/>
                <a:ea typeface="Rockwell"/>
                <a:cs typeface="Rockwell"/>
                <a:sym typeface="Rockwell"/>
              </a:defRPr>
            </a:lvl5pPr>
            <a:lvl6pPr indent="-292100" lvl="5" marL="2743200" marR="0" rtl="0" algn="l">
              <a:lnSpc>
                <a:spcPct val="90000"/>
              </a:lnSpc>
              <a:spcBef>
                <a:spcPts val="300"/>
              </a:spcBef>
              <a:spcAft>
                <a:spcPts val="0"/>
              </a:spcAft>
              <a:buClr>
                <a:srgbClr val="0B5394"/>
              </a:buClr>
              <a:buSzPts val="1000"/>
              <a:buFont typeface="Noto Sans Symbols"/>
              <a:buChar char="▪"/>
              <a:defRPr b="0" i="0" sz="1200" u="none" cap="none" strike="noStrike">
                <a:solidFill>
                  <a:schemeClr val="dk1"/>
                </a:solidFill>
                <a:latin typeface="Rockwell"/>
                <a:ea typeface="Rockwell"/>
                <a:cs typeface="Rockwell"/>
                <a:sym typeface="Rockwell"/>
              </a:defRPr>
            </a:lvl6pPr>
            <a:lvl7pPr indent="-292100" lvl="6" marL="3200400" marR="0" rtl="0" algn="l">
              <a:lnSpc>
                <a:spcPct val="90000"/>
              </a:lnSpc>
              <a:spcBef>
                <a:spcPts val="300"/>
              </a:spcBef>
              <a:spcAft>
                <a:spcPts val="0"/>
              </a:spcAft>
              <a:buClr>
                <a:srgbClr val="0B5394"/>
              </a:buClr>
              <a:buSzPts val="1000"/>
              <a:buFont typeface="Noto Sans Symbols"/>
              <a:buChar char="▪"/>
              <a:defRPr b="0" i="0" sz="1200" u="none" cap="none" strike="noStrike">
                <a:solidFill>
                  <a:schemeClr val="dk1"/>
                </a:solidFill>
                <a:latin typeface="Rockwell"/>
                <a:ea typeface="Rockwell"/>
                <a:cs typeface="Rockwell"/>
                <a:sym typeface="Rockwell"/>
              </a:defRPr>
            </a:lvl7pPr>
            <a:lvl8pPr indent="-292100" lvl="7" marL="3657600" marR="0" rtl="0" algn="l">
              <a:lnSpc>
                <a:spcPct val="90000"/>
              </a:lnSpc>
              <a:spcBef>
                <a:spcPts val="300"/>
              </a:spcBef>
              <a:spcAft>
                <a:spcPts val="0"/>
              </a:spcAft>
              <a:buClr>
                <a:srgbClr val="0B5394"/>
              </a:buClr>
              <a:buSzPts val="1000"/>
              <a:buFont typeface="Noto Sans Symbols"/>
              <a:buChar char="▪"/>
              <a:defRPr b="0" i="0" sz="1200" u="none" cap="none" strike="noStrike">
                <a:solidFill>
                  <a:schemeClr val="dk1"/>
                </a:solidFill>
                <a:latin typeface="Rockwell"/>
                <a:ea typeface="Rockwell"/>
                <a:cs typeface="Rockwell"/>
                <a:sym typeface="Rockwell"/>
              </a:defRPr>
            </a:lvl8pPr>
            <a:lvl9pPr indent="-292100" lvl="8" marL="4114800" marR="0" rtl="0" algn="l">
              <a:lnSpc>
                <a:spcPct val="90000"/>
              </a:lnSpc>
              <a:spcBef>
                <a:spcPts val="300"/>
              </a:spcBef>
              <a:spcAft>
                <a:spcPts val="200"/>
              </a:spcAft>
              <a:buClr>
                <a:srgbClr val="0B5394"/>
              </a:buClr>
              <a:buSzPts val="1000"/>
              <a:buFont typeface="Noto Sans Symbols"/>
              <a:buChar char="▪"/>
              <a:defRPr b="0" i="0" sz="1200" u="none" cap="none" strike="noStrike">
                <a:solidFill>
                  <a:schemeClr val="dk1"/>
                </a:solidFill>
                <a:latin typeface="Rockwell"/>
                <a:ea typeface="Rockwell"/>
                <a:cs typeface="Rockwell"/>
                <a:sym typeface="Rockwell"/>
              </a:defRPr>
            </a:lvl9pPr>
          </a:lstStyle>
          <a:p/>
        </p:txBody>
      </p:sp>
      <p:sp>
        <p:nvSpPr>
          <p:cNvPr id="53" name="Google Shape;53;p13"/>
          <p:cNvSpPr txBox="1"/>
          <p:nvPr>
            <p:ph idx="10" type="dt"/>
          </p:nvPr>
        </p:nvSpPr>
        <p:spPr>
          <a:xfrm>
            <a:off x="5973318" y="4704588"/>
            <a:ext cx="2455200" cy="27390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800" u="none" cap="none" strike="noStrike">
                <a:solidFill>
                  <a:schemeClr val="dk2"/>
                </a:solidFill>
                <a:latin typeface="Rockwell"/>
                <a:ea typeface="Rockwell"/>
                <a:cs typeface="Rockwell"/>
                <a:sym typeface="Rockwell"/>
              </a:defRPr>
            </a:lvl1pPr>
            <a:lvl2pPr lvl="1"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2pPr>
            <a:lvl3pPr lvl="2"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3pPr>
            <a:lvl4pPr lvl="3"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4pPr>
            <a:lvl5pPr lvl="4"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5pPr>
            <a:lvl6pPr lvl="5"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6pPr>
            <a:lvl7pPr lvl="6"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7pPr>
            <a:lvl8pPr lvl="7"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8pPr>
            <a:lvl9pPr lvl="8"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9pPr>
          </a:lstStyle>
          <a:p/>
        </p:txBody>
      </p:sp>
      <p:sp>
        <p:nvSpPr>
          <p:cNvPr id="54" name="Google Shape;54;p13"/>
          <p:cNvSpPr txBox="1"/>
          <p:nvPr>
            <p:ph idx="11" type="ftr"/>
          </p:nvPr>
        </p:nvSpPr>
        <p:spPr>
          <a:xfrm>
            <a:off x="816102" y="4704588"/>
            <a:ext cx="47457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2"/>
                </a:solidFill>
                <a:latin typeface="Rockwell"/>
                <a:ea typeface="Rockwell"/>
                <a:cs typeface="Rockwell"/>
                <a:sym typeface="Rockwell"/>
              </a:defRPr>
            </a:lvl1pPr>
            <a:lvl2pPr lvl="1"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2pPr>
            <a:lvl3pPr lvl="2"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3pPr>
            <a:lvl4pPr lvl="3"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4pPr>
            <a:lvl5pPr lvl="4"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5pPr>
            <a:lvl6pPr lvl="5"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6pPr>
            <a:lvl7pPr lvl="6"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7pPr>
            <a:lvl8pPr lvl="7"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8pPr>
            <a:lvl9pPr lvl="8" marR="0" rtl="0" algn="l">
              <a:spcBef>
                <a:spcPts val="0"/>
              </a:spcBef>
              <a:spcAft>
                <a:spcPts val="0"/>
              </a:spcAft>
              <a:buSzPts val="1100"/>
              <a:buNone/>
              <a:defRPr b="0" i="0" sz="1400" u="none" cap="none" strike="noStrike">
                <a:solidFill>
                  <a:schemeClr val="dk1"/>
                </a:solidFill>
                <a:latin typeface="Rockwell"/>
                <a:ea typeface="Rockwell"/>
                <a:cs typeface="Rockwell"/>
                <a:sym typeface="Rockwell"/>
              </a:defRPr>
            </a:lvl9pPr>
          </a:lstStyle>
          <a:p/>
        </p:txBody>
      </p:sp>
      <p:grpSp>
        <p:nvGrpSpPr>
          <p:cNvPr id="55" name="Google Shape;55;p13"/>
          <p:cNvGrpSpPr/>
          <p:nvPr/>
        </p:nvGrpSpPr>
        <p:grpSpPr>
          <a:xfrm>
            <a:off x="8551294" y="4672261"/>
            <a:ext cx="342938" cy="342938"/>
            <a:chOff x="11361456" y="6195813"/>
            <a:chExt cx="548700" cy="548700"/>
          </a:xfrm>
        </p:grpSpPr>
        <p:sp>
          <p:nvSpPr>
            <p:cNvPr id="56" name="Google Shape;56;p13"/>
            <p:cNvSpPr/>
            <p:nvPr/>
          </p:nvSpPr>
          <p:spPr>
            <a:xfrm>
              <a:off x="11361456" y="6195813"/>
              <a:ext cx="548700" cy="548700"/>
            </a:xfrm>
            <a:prstGeom prst="ellipse">
              <a:avLst/>
            </a:prstGeom>
            <a:blipFill rotWithShape="1">
              <a:blip r:embed="rId1">
                <a:alphaModFix/>
              </a:blip>
              <a:tile algn="tl" flip="none" tx="50800" sx="84997" ty="0" sy="84997"/>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 name="Google Shape;57;p13"/>
            <p:cNvSpPr/>
            <p:nvPr/>
          </p:nvSpPr>
          <p:spPr>
            <a:xfrm>
              <a:off x="11396488" y="6230844"/>
              <a:ext cx="478500" cy="478500"/>
            </a:xfrm>
            <a:prstGeom prst="ellipse">
              <a:avLst/>
            </a:prstGeom>
            <a:noFill/>
            <a:ln cap="flat" cmpd="sng" w="12700">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grpSp>
      <p:sp>
        <p:nvSpPr>
          <p:cNvPr id="58" name="Google Shape;58;p13"/>
          <p:cNvSpPr txBox="1"/>
          <p:nvPr>
            <p:ph idx="12" type="sldNum"/>
          </p:nvPr>
        </p:nvSpPr>
        <p:spPr>
          <a:xfrm>
            <a:off x="8483346" y="4704588"/>
            <a:ext cx="480300" cy="2739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1" i="0" sz="1100" u="none" cap="none" strike="noStrike">
                <a:solidFill>
                  <a:srgbClr val="FFFFFF"/>
                </a:solidFill>
                <a:latin typeface="Rockwell"/>
                <a:ea typeface="Rockwell"/>
                <a:cs typeface="Rockwell"/>
                <a:sym typeface="Rockwell"/>
              </a:defRPr>
            </a:lvl1pPr>
            <a:lvl2pPr indent="0" lvl="1" marL="0" marR="0" rtl="0" algn="ctr">
              <a:spcBef>
                <a:spcPts val="0"/>
              </a:spcBef>
              <a:buNone/>
              <a:defRPr b="1" i="0" sz="1100" u="none" cap="none" strike="noStrike">
                <a:solidFill>
                  <a:srgbClr val="FFFFFF"/>
                </a:solidFill>
                <a:latin typeface="Rockwell"/>
                <a:ea typeface="Rockwell"/>
                <a:cs typeface="Rockwell"/>
                <a:sym typeface="Rockwell"/>
              </a:defRPr>
            </a:lvl2pPr>
            <a:lvl3pPr indent="0" lvl="2" marL="0" marR="0" rtl="0" algn="ctr">
              <a:spcBef>
                <a:spcPts val="0"/>
              </a:spcBef>
              <a:buNone/>
              <a:defRPr b="1" i="0" sz="1100" u="none" cap="none" strike="noStrike">
                <a:solidFill>
                  <a:srgbClr val="FFFFFF"/>
                </a:solidFill>
                <a:latin typeface="Rockwell"/>
                <a:ea typeface="Rockwell"/>
                <a:cs typeface="Rockwell"/>
                <a:sym typeface="Rockwell"/>
              </a:defRPr>
            </a:lvl3pPr>
            <a:lvl4pPr indent="0" lvl="3" marL="0" marR="0" rtl="0" algn="ctr">
              <a:spcBef>
                <a:spcPts val="0"/>
              </a:spcBef>
              <a:buNone/>
              <a:defRPr b="1" i="0" sz="1100" u="none" cap="none" strike="noStrike">
                <a:solidFill>
                  <a:srgbClr val="FFFFFF"/>
                </a:solidFill>
                <a:latin typeface="Rockwell"/>
                <a:ea typeface="Rockwell"/>
                <a:cs typeface="Rockwell"/>
                <a:sym typeface="Rockwell"/>
              </a:defRPr>
            </a:lvl4pPr>
            <a:lvl5pPr indent="0" lvl="4" marL="0" marR="0" rtl="0" algn="ctr">
              <a:spcBef>
                <a:spcPts val="0"/>
              </a:spcBef>
              <a:buNone/>
              <a:defRPr b="1" i="0" sz="1100" u="none" cap="none" strike="noStrike">
                <a:solidFill>
                  <a:srgbClr val="FFFFFF"/>
                </a:solidFill>
                <a:latin typeface="Rockwell"/>
                <a:ea typeface="Rockwell"/>
                <a:cs typeface="Rockwell"/>
                <a:sym typeface="Rockwell"/>
              </a:defRPr>
            </a:lvl5pPr>
            <a:lvl6pPr indent="0" lvl="5" marL="0" marR="0" rtl="0" algn="ctr">
              <a:spcBef>
                <a:spcPts val="0"/>
              </a:spcBef>
              <a:buNone/>
              <a:defRPr b="1" i="0" sz="1100" u="none" cap="none" strike="noStrike">
                <a:solidFill>
                  <a:srgbClr val="FFFFFF"/>
                </a:solidFill>
                <a:latin typeface="Rockwell"/>
                <a:ea typeface="Rockwell"/>
                <a:cs typeface="Rockwell"/>
                <a:sym typeface="Rockwell"/>
              </a:defRPr>
            </a:lvl6pPr>
            <a:lvl7pPr indent="0" lvl="6" marL="0" marR="0" rtl="0" algn="ctr">
              <a:spcBef>
                <a:spcPts val="0"/>
              </a:spcBef>
              <a:buNone/>
              <a:defRPr b="1" i="0" sz="1100" u="none" cap="none" strike="noStrike">
                <a:solidFill>
                  <a:srgbClr val="FFFFFF"/>
                </a:solidFill>
                <a:latin typeface="Rockwell"/>
                <a:ea typeface="Rockwell"/>
                <a:cs typeface="Rockwell"/>
                <a:sym typeface="Rockwell"/>
              </a:defRPr>
            </a:lvl7pPr>
            <a:lvl8pPr indent="0" lvl="7" marL="0" marR="0" rtl="0" algn="ctr">
              <a:spcBef>
                <a:spcPts val="0"/>
              </a:spcBef>
              <a:buNone/>
              <a:defRPr b="1" i="0" sz="1100" u="none" cap="none" strike="noStrike">
                <a:solidFill>
                  <a:srgbClr val="FFFFFF"/>
                </a:solidFill>
                <a:latin typeface="Rockwell"/>
                <a:ea typeface="Rockwell"/>
                <a:cs typeface="Rockwell"/>
                <a:sym typeface="Rockwell"/>
              </a:defRPr>
            </a:lvl8pPr>
            <a:lvl9pPr indent="0" lvl="8" marL="0" marR="0" rtl="0" algn="ctr">
              <a:spcBef>
                <a:spcPts val="0"/>
              </a:spcBef>
              <a:buNone/>
              <a:defRPr b="1" i="0" sz="1100" u="none" cap="none" strike="noStrike">
                <a:solidFill>
                  <a:srgbClr val="FFFFFF"/>
                </a:solidFill>
                <a:latin typeface="Rockwell"/>
                <a:ea typeface="Rockwell"/>
                <a:cs typeface="Rockwell"/>
                <a:sym typeface="Rockwell"/>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en.wikipedia.org/wiki/Low-rank_approximation" TargetMode="External"/><Relationship Id="rId4" Type="http://schemas.openxmlformats.org/officeDocument/2006/relationships/hyperlink" Target="https://en.wikipedia.org/wiki/Latent_semantic_analysis#cite_note-4" TargetMode="External"/><Relationship Id="rId5" Type="http://schemas.openxmlformats.org/officeDocument/2006/relationships/hyperlink" Target="https://en.wikipedia.org/wiki/Term-document_matrix" TargetMode="External"/><Relationship Id="rId6" Type="http://schemas.openxmlformats.org/officeDocument/2006/relationships/hyperlink" Target="https://en.wikipedia.org/wiki/Sparse_matrix" TargetMode="External"/><Relationship Id="rId7" Type="http://schemas.openxmlformats.org/officeDocument/2006/relationships/hyperlink" Target="https://en.wikipedia.org/wiki/Synonym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en.wikipedia.org/wiki/Polysemy"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hyperlink" Target="https://www.cyclocane.com/amphan-storm-tracker/" TargetMode="External"/><Relationship Id="rId4" Type="http://schemas.openxmlformats.org/officeDocument/2006/relationships/hyperlink" Target="https://whc.unesco.org/en/list/798/"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31.png"/><Relationship Id="rId6"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 Id="rId3" Type="http://schemas.openxmlformats.org/officeDocument/2006/relationships/image" Target="../media/image39.pn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1625346" y="918972"/>
            <a:ext cx="6960900" cy="2640300"/>
          </a:xfrm>
          <a:prstGeom prst="rect">
            <a:avLst/>
          </a:prstGeom>
          <a:noFill/>
          <a:ln>
            <a:noFill/>
          </a:ln>
        </p:spPr>
        <p:txBody>
          <a:bodyPr anchorCtr="0" anchor="ctr" bIns="34275" lIns="68575" spcFirstLastPara="1" rIns="68575" wrap="square" tIns="34275">
            <a:normAutofit/>
          </a:bodyPr>
          <a:lstStyle/>
          <a:p>
            <a:pPr indent="0" lvl="0" marL="0" rtl="0" algn="l">
              <a:lnSpc>
                <a:spcPct val="80000"/>
              </a:lnSpc>
              <a:spcBef>
                <a:spcPts val="0"/>
              </a:spcBef>
              <a:spcAft>
                <a:spcPts val="0"/>
              </a:spcAft>
              <a:buSzPts val="6000"/>
              <a:buFont typeface="Rockwell"/>
              <a:buNone/>
            </a:pPr>
            <a:r>
              <a:rPr lang="en-GB"/>
              <a:t>TEXT MINING</a:t>
            </a:r>
            <a:endParaRPr/>
          </a:p>
        </p:txBody>
      </p:sp>
      <p:sp>
        <p:nvSpPr>
          <p:cNvPr id="150" name="Google Shape;150;p25"/>
          <p:cNvSpPr txBox="1"/>
          <p:nvPr>
            <p:ph idx="1" type="body"/>
          </p:nvPr>
        </p:nvSpPr>
        <p:spPr>
          <a:xfrm>
            <a:off x="1624331" y="3765042"/>
            <a:ext cx="6789300" cy="80010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SzPts val="1300"/>
              <a:buNone/>
            </a:pPr>
            <a:r>
              <a:rPr lang="en-GB"/>
              <a:t>Statistical NLP - U</a:t>
            </a:r>
            <a:r>
              <a:rPr lang="en-GB"/>
              <a:t>nderstanding content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GB"/>
              <a:t>K-NEAREST NEIGHBOURS</a:t>
            </a:r>
            <a:endParaRPr/>
          </a:p>
        </p:txBody>
      </p:sp>
      <p:sp>
        <p:nvSpPr>
          <p:cNvPr id="213" name="Google Shape;213;p34"/>
          <p:cNvSpPr txBox="1"/>
          <p:nvPr>
            <p:ph idx="1" type="body"/>
          </p:nvPr>
        </p:nvSpPr>
        <p:spPr>
          <a:xfrm>
            <a:off x="682961" y="1402056"/>
            <a:ext cx="7543800" cy="1169700"/>
          </a:xfrm>
          <a:prstGeom prst="rect">
            <a:avLst/>
          </a:prstGeom>
          <a:noFill/>
          <a:ln>
            <a:noFill/>
          </a:ln>
        </p:spPr>
        <p:txBody>
          <a:bodyPr anchorCtr="0" anchor="t" bIns="34275" lIns="68575" spcFirstLastPara="1" rIns="68575" wrap="square" tIns="34275">
            <a:normAutofit lnSpcReduction="10000"/>
          </a:bodyPr>
          <a:lstStyle/>
          <a:p>
            <a:pPr indent="-146050" lvl="0" marL="139700" rtl="0" algn="l">
              <a:lnSpc>
                <a:spcPct val="90000"/>
              </a:lnSpc>
              <a:spcBef>
                <a:spcPts val="0"/>
              </a:spcBef>
              <a:spcAft>
                <a:spcPts val="0"/>
              </a:spcAft>
              <a:buSzPts val="1300"/>
              <a:buChar char="▪"/>
            </a:pPr>
            <a:r>
              <a:rPr lang="en-GB"/>
              <a:t>Construct Term-document Matrix for documents using </a:t>
            </a:r>
            <a:r>
              <a:rPr lang="en-GB" u="sng">
                <a:highlight>
                  <a:srgbClr val="FFFF00"/>
                </a:highlight>
              </a:rPr>
              <a:t>TF-IDF weights</a:t>
            </a:r>
            <a:endParaRPr u="sng">
              <a:highlight>
                <a:srgbClr val="FFFF00"/>
              </a:highlight>
            </a:endParaRPr>
          </a:p>
          <a:p>
            <a:pPr indent="-146050" lvl="0" marL="139700" rtl="0" algn="l">
              <a:lnSpc>
                <a:spcPct val="90000"/>
              </a:lnSpc>
              <a:spcBef>
                <a:spcPts val="900"/>
              </a:spcBef>
              <a:spcAft>
                <a:spcPts val="0"/>
              </a:spcAft>
              <a:buSzPts val="1300"/>
              <a:buChar char="▪"/>
            </a:pPr>
            <a:r>
              <a:rPr lang="en-GB"/>
              <a:t> For a new document d – find it’s k nearest neighbours using </a:t>
            </a:r>
            <a:r>
              <a:rPr lang="en-GB" u="sng">
                <a:highlight>
                  <a:srgbClr val="FFFF00"/>
                </a:highlight>
              </a:rPr>
              <a:t>Cosine Similarity</a:t>
            </a:r>
            <a:endParaRPr u="sng">
              <a:highlight>
                <a:srgbClr val="FFFF00"/>
              </a:highlight>
            </a:endParaRPr>
          </a:p>
          <a:p>
            <a:pPr indent="-146050" lvl="0" marL="139700" rtl="0" algn="l">
              <a:lnSpc>
                <a:spcPct val="90000"/>
              </a:lnSpc>
              <a:spcBef>
                <a:spcPts val="900"/>
              </a:spcBef>
              <a:spcAft>
                <a:spcPts val="0"/>
              </a:spcAft>
              <a:buSzPts val="1300"/>
              <a:buChar char="▪"/>
            </a:pPr>
            <a:r>
              <a:rPr lang="en-GB"/>
              <a:t>Assign label that is dominant – for majority of documents within k neighbours</a:t>
            </a:r>
            <a:endParaRPr/>
          </a:p>
          <a:p>
            <a:pPr indent="-63500" lvl="0" marL="139700" rtl="0" algn="l">
              <a:lnSpc>
                <a:spcPct val="90000"/>
              </a:lnSpc>
              <a:spcBef>
                <a:spcPts val="900"/>
              </a:spcBef>
              <a:spcAft>
                <a:spcPts val="0"/>
              </a:spcAft>
              <a:buSzPts val="1300"/>
              <a:buNone/>
            </a:pPr>
            <a:r>
              <a:t/>
            </a:r>
            <a:endParaRPr/>
          </a:p>
        </p:txBody>
      </p:sp>
      <p:sp>
        <p:nvSpPr>
          <p:cNvPr id="214" name="Google Shape;214;p34"/>
          <p:cNvSpPr/>
          <p:nvPr/>
        </p:nvSpPr>
        <p:spPr>
          <a:xfrm>
            <a:off x="7380848" y="2354050"/>
            <a:ext cx="1372500" cy="2190300"/>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cap="flat" cmpd="sng" w="9525">
            <a:solidFill>
              <a:srgbClr val="FF9900"/>
            </a:solidFill>
            <a:prstDash val="solid"/>
            <a:round/>
            <a:headEnd len="sm" w="sm" type="none"/>
            <a:tailEnd len="sm" w="sm" type="none"/>
          </a:ln>
        </p:spPr>
        <p:txBody>
          <a:bodyPr anchorCtr="1" anchor="ctr" bIns="34275" lIns="68575" spcFirstLastPara="1" rIns="68575" wrap="square" tIns="34275">
            <a:noAutofit/>
          </a:bodyPr>
          <a:lstStyle/>
          <a:p>
            <a:pPr indent="-88900" lvl="1" marL="88900" marR="0" rtl="0" algn="l">
              <a:lnSpc>
                <a:spcPct val="75000"/>
              </a:lnSpc>
              <a:spcBef>
                <a:spcPts val="0"/>
              </a:spcBef>
              <a:spcAft>
                <a:spcPts val="0"/>
              </a:spcAft>
              <a:buClr>
                <a:schemeClr val="dk1"/>
              </a:buClr>
              <a:buSzPts val="1400"/>
              <a:buFont typeface="Rockwell"/>
              <a:buChar char="•"/>
            </a:pPr>
            <a:r>
              <a:rPr b="0" i="0" lang="en-GB" sz="1400" u="none" cap="none" strike="noStrike">
                <a:solidFill>
                  <a:schemeClr val="dk1"/>
                </a:solidFill>
                <a:latin typeface="Rockwell"/>
                <a:ea typeface="Rockwell"/>
                <a:cs typeface="Rockwell"/>
                <a:sym typeface="Rockwell"/>
              </a:rPr>
              <a:t>Label l</a:t>
            </a:r>
            <a:r>
              <a:rPr b="0" baseline="-25000" i="0" lang="en-GB" sz="1400" u="none" cap="none" strike="noStrike">
                <a:solidFill>
                  <a:schemeClr val="dk1"/>
                </a:solidFill>
                <a:latin typeface="Rockwell"/>
                <a:ea typeface="Rockwell"/>
                <a:cs typeface="Rockwell"/>
                <a:sym typeface="Rockwell"/>
              </a:rPr>
              <a:t>1</a:t>
            </a:r>
            <a:endParaRPr b="0" baseline="-25000" i="0" sz="1400" u="none" cap="none" strike="noStrike">
              <a:solidFill>
                <a:schemeClr val="dk1"/>
              </a:solidFill>
              <a:latin typeface="Rockwell"/>
              <a:ea typeface="Rockwell"/>
              <a:cs typeface="Rockwell"/>
              <a:sym typeface="Rockwell"/>
            </a:endParaRPr>
          </a:p>
          <a:p>
            <a:pPr indent="-88900" lvl="2" marL="177800" marR="0" rtl="0" algn="l">
              <a:lnSpc>
                <a:spcPct val="75000"/>
              </a:lnSpc>
              <a:spcBef>
                <a:spcPts val="100"/>
              </a:spcBef>
              <a:spcAft>
                <a:spcPts val="0"/>
              </a:spcAft>
              <a:buClr>
                <a:schemeClr val="dk1"/>
              </a:buClr>
              <a:buSzPts val="1400"/>
              <a:buFont typeface="Rockwell"/>
              <a:buChar char="•"/>
            </a:pPr>
            <a:r>
              <a:rPr b="0" i="0" lang="en-GB" sz="1400" u="none" cap="none" strike="noStrike">
                <a:solidFill>
                  <a:schemeClr val="dk1"/>
                </a:solidFill>
                <a:latin typeface="Rockwell"/>
                <a:ea typeface="Rockwell"/>
                <a:cs typeface="Rockwell"/>
                <a:sym typeface="Rockwell"/>
              </a:rPr>
              <a:t>d1</a:t>
            </a:r>
            <a:endParaRPr b="0" i="0" sz="1400" u="none" cap="none" strike="noStrike">
              <a:solidFill>
                <a:schemeClr val="dk1"/>
              </a:solidFill>
              <a:latin typeface="Rockwell"/>
              <a:ea typeface="Rockwell"/>
              <a:cs typeface="Rockwell"/>
              <a:sym typeface="Rockwell"/>
            </a:endParaRPr>
          </a:p>
          <a:p>
            <a:pPr indent="-88900" lvl="2" marL="177800" marR="0" rtl="0" algn="l">
              <a:lnSpc>
                <a:spcPct val="75000"/>
              </a:lnSpc>
              <a:spcBef>
                <a:spcPts val="100"/>
              </a:spcBef>
              <a:spcAft>
                <a:spcPts val="0"/>
              </a:spcAft>
              <a:buClr>
                <a:schemeClr val="dk1"/>
              </a:buClr>
              <a:buSzPts val="1400"/>
              <a:buFont typeface="Rockwell"/>
              <a:buChar char="•"/>
            </a:pPr>
            <a:r>
              <a:rPr b="0" i="0" lang="en-GB" sz="1400" u="none" cap="none" strike="noStrike">
                <a:solidFill>
                  <a:schemeClr val="dk1"/>
                </a:solidFill>
                <a:latin typeface="Rockwell"/>
                <a:ea typeface="Rockwell"/>
                <a:cs typeface="Rockwell"/>
                <a:sym typeface="Rockwell"/>
              </a:rPr>
              <a:t>d2</a:t>
            </a:r>
            <a:endParaRPr b="0" i="0" sz="1400" u="none" cap="none" strike="noStrike">
              <a:solidFill>
                <a:schemeClr val="dk1"/>
              </a:solidFill>
              <a:latin typeface="Rockwell"/>
              <a:ea typeface="Rockwell"/>
              <a:cs typeface="Rockwell"/>
              <a:sym typeface="Rockwell"/>
            </a:endParaRPr>
          </a:p>
          <a:p>
            <a:pPr indent="-88900" lvl="1" marL="88900" marR="0" rtl="0" algn="l">
              <a:lnSpc>
                <a:spcPct val="75000"/>
              </a:lnSpc>
              <a:spcBef>
                <a:spcPts val="100"/>
              </a:spcBef>
              <a:spcAft>
                <a:spcPts val="0"/>
              </a:spcAft>
              <a:buClr>
                <a:schemeClr val="dk1"/>
              </a:buClr>
              <a:buSzPts val="1400"/>
              <a:buFont typeface="Rockwell"/>
              <a:buChar char="•"/>
            </a:pPr>
            <a:r>
              <a:rPr b="0" i="0" lang="en-GB" sz="1400" u="none" cap="none" strike="noStrike">
                <a:solidFill>
                  <a:schemeClr val="dk1"/>
                </a:solidFill>
                <a:latin typeface="Rockwell"/>
                <a:ea typeface="Rockwell"/>
                <a:cs typeface="Rockwell"/>
                <a:sym typeface="Rockwell"/>
              </a:rPr>
              <a:t>Label l</a:t>
            </a:r>
            <a:r>
              <a:rPr b="0" baseline="-25000" i="0" lang="en-GB" sz="1400" u="none" cap="none" strike="noStrike">
                <a:solidFill>
                  <a:schemeClr val="dk1"/>
                </a:solidFill>
                <a:latin typeface="Rockwell"/>
                <a:ea typeface="Rockwell"/>
                <a:cs typeface="Rockwell"/>
                <a:sym typeface="Rockwell"/>
              </a:rPr>
              <a:t>2</a:t>
            </a:r>
            <a:endParaRPr b="0" baseline="-25000" i="0" sz="1400" u="none" cap="none" strike="noStrike">
              <a:solidFill>
                <a:schemeClr val="dk1"/>
              </a:solidFill>
              <a:latin typeface="Rockwell"/>
              <a:ea typeface="Rockwell"/>
              <a:cs typeface="Rockwell"/>
              <a:sym typeface="Rockwell"/>
            </a:endParaRPr>
          </a:p>
          <a:p>
            <a:pPr indent="-88900" lvl="2" marL="177800" marR="0" rtl="0" algn="l">
              <a:lnSpc>
                <a:spcPct val="75000"/>
              </a:lnSpc>
              <a:spcBef>
                <a:spcPts val="100"/>
              </a:spcBef>
              <a:spcAft>
                <a:spcPts val="0"/>
              </a:spcAft>
              <a:buClr>
                <a:schemeClr val="dk1"/>
              </a:buClr>
              <a:buSzPts val="1400"/>
              <a:buFont typeface="Rockwell"/>
              <a:buChar char="•"/>
            </a:pPr>
            <a:r>
              <a:rPr b="0" i="0" lang="en-GB" sz="1400" u="none" cap="none" strike="noStrike">
                <a:solidFill>
                  <a:schemeClr val="dk1"/>
                </a:solidFill>
                <a:latin typeface="Rockwell"/>
                <a:ea typeface="Rockwell"/>
                <a:cs typeface="Rockwell"/>
                <a:sym typeface="Rockwell"/>
              </a:rPr>
              <a:t>d3</a:t>
            </a:r>
            <a:endParaRPr b="0" i="0" sz="1400" u="none" cap="none" strike="noStrike">
              <a:solidFill>
                <a:schemeClr val="dk1"/>
              </a:solidFill>
              <a:latin typeface="Rockwell"/>
              <a:ea typeface="Rockwell"/>
              <a:cs typeface="Rockwell"/>
              <a:sym typeface="Rockwell"/>
            </a:endParaRPr>
          </a:p>
          <a:p>
            <a:pPr indent="-88900" lvl="2" marL="177800" marR="0" rtl="0" algn="l">
              <a:lnSpc>
                <a:spcPct val="75000"/>
              </a:lnSpc>
              <a:spcBef>
                <a:spcPts val="100"/>
              </a:spcBef>
              <a:spcAft>
                <a:spcPts val="0"/>
              </a:spcAft>
              <a:buClr>
                <a:schemeClr val="dk1"/>
              </a:buClr>
              <a:buSzPts val="1400"/>
              <a:buFont typeface="Rockwell"/>
              <a:buChar char="•"/>
            </a:pPr>
            <a:r>
              <a:rPr b="0" i="0" lang="en-GB" sz="1400" u="none" cap="none" strike="noStrike">
                <a:solidFill>
                  <a:schemeClr val="dk1"/>
                </a:solidFill>
                <a:latin typeface="Rockwell"/>
                <a:ea typeface="Rockwell"/>
                <a:cs typeface="Rockwell"/>
                <a:sym typeface="Rockwell"/>
              </a:rPr>
              <a:t>d4</a:t>
            </a:r>
            <a:endParaRPr b="0" i="0" sz="1400" u="none" cap="none" strike="noStrike">
              <a:solidFill>
                <a:schemeClr val="dk1"/>
              </a:solidFill>
              <a:latin typeface="Rockwell"/>
              <a:ea typeface="Rockwell"/>
              <a:cs typeface="Rockwell"/>
              <a:sym typeface="Rockwell"/>
            </a:endParaRPr>
          </a:p>
          <a:p>
            <a:pPr indent="-88900" lvl="2" marL="177800" marR="0" rtl="0" algn="l">
              <a:lnSpc>
                <a:spcPct val="75000"/>
              </a:lnSpc>
              <a:spcBef>
                <a:spcPts val="100"/>
              </a:spcBef>
              <a:spcAft>
                <a:spcPts val="0"/>
              </a:spcAft>
              <a:buClr>
                <a:schemeClr val="dk1"/>
              </a:buClr>
              <a:buSzPts val="1400"/>
              <a:buFont typeface="Rockwell"/>
              <a:buChar char="•"/>
            </a:pPr>
            <a:r>
              <a:rPr b="0" i="0" lang="en-GB" sz="1400" u="none" cap="none" strike="noStrike">
                <a:solidFill>
                  <a:schemeClr val="dk1"/>
                </a:solidFill>
                <a:latin typeface="Rockwell"/>
                <a:ea typeface="Rockwell"/>
                <a:cs typeface="Rockwell"/>
                <a:sym typeface="Rockwell"/>
              </a:rPr>
              <a:t>D5</a:t>
            </a:r>
            <a:endParaRPr b="0" i="0" sz="1400" u="none" cap="none" strike="noStrike">
              <a:solidFill>
                <a:schemeClr val="dk1"/>
              </a:solidFill>
              <a:latin typeface="Rockwell"/>
              <a:ea typeface="Rockwell"/>
              <a:cs typeface="Rockwell"/>
              <a:sym typeface="Rockwell"/>
            </a:endParaRPr>
          </a:p>
        </p:txBody>
      </p:sp>
      <p:sp>
        <p:nvSpPr>
          <p:cNvPr id="215" name="Google Shape;215;p34"/>
          <p:cNvSpPr txBox="1"/>
          <p:nvPr/>
        </p:nvSpPr>
        <p:spPr>
          <a:xfrm>
            <a:off x="7630645" y="2354050"/>
            <a:ext cx="967200" cy="284700"/>
          </a:xfrm>
          <a:prstGeom prst="rect">
            <a:avLst/>
          </a:prstGeom>
          <a:solidFill>
            <a:srgbClr val="FFC000"/>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Rockwell"/>
                <a:ea typeface="Rockwell"/>
                <a:cs typeface="Rockwell"/>
                <a:sym typeface="Rockwell"/>
              </a:rPr>
              <a:t>K = 5</a:t>
            </a:r>
            <a:endParaRPr sz="1400">
              <a:solidFill>
                <a:schemeClr val="dk1"/>
              </a:solidFill>
              <a:latin typeface="Rockwell"/>
              <a:ea typeface="Rockwell"/>
              <a:cs typeface="Rockwell"/>
              <a:sym typeface="Rockwell"/>
            </a:endParaRPr>
          </a:p>
        </p:txBody>
      </p:sp>
      <p:sp>
        <p:nvSpPr>
          <p:cNvPr id="216" name="Google Shape;216;p34"/>
          <p:cNvSpPr/>
          <p:nvPr/>
        </p:nvSpPr>
        <p:spPr>
          <a:xfrm>
            <a:off x="5740675" y="3118350"/>
            <a:ext cx="1544700" cy="44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4"/>
          <p:cNvSpPr txBox="1"/>
          <p:nvPr/>
        </p:nvSpPr>
        <p:spPr>
          <a:xfrm>
            <a:off x="716575" y="2354050"/>
            <a:ext cx="4967700" cy="2439600"/>
          </a:xfrm>
          <a:prstGeom prst="rect">
            <a:avLst/>
          </a:prstGeom>
          <a:solidFill>
            <a:srgbClr val="C8F9FC"/>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Rockwell"/>
                <a:ea typeface="Rockwell"/>
                <a:cs typeface="Rockwell"/>
                <a:sym typeface="Rockwell"/>
              </a:rPr>
              <a:t>Nothing like starting out with a bang on a first release affordable wine from Elk Cove Vineyards! This light bodied wine opens with an inviting fruit and floral bouquet including light pineapple, pear and light rose petal. I also detected hints of guava. The color is basically clear with a slight straw tint. The palate is fresh, slightly dry, smooth, crisp and includes flavors of pineapples, apricots, and hints of guava. This Willamette Valley offering is very versatile and food friendly with nice texture, acidity and balance. </a:t>
            </a:r>
            <a:r>
              <a:rPr lang="en-GB">
                <a:solidFill>
                  <a:schemeClr val="dk1"/>
                </a:solidFill>
                <a:latin typeface="Rockwell"/>
                <a:ea typeface="Rockwell"/>
                <a:cs typeface="Rockwell"/>
                <a:sym typeface="Rockwell"/>
              </a:rPr>
              <a:t>It </a:t>
            </a:r>
            <a:r>
              <a:rPr lang="en-GB" sz="1400">
                <a:solidFill>
                  <a:schemeClr val="dk1"/>
                </a:solidFill>
                <a:latin typeface="Rockwell"/>
                <a:ea typeface="Rockwell"/>
                <a:cs typeface="Rockwell"/>
                <a:sym typeface="Rockwell"/>
              </a:rPr>
              <a:t>finishes with a nice mouth coating dry pink grapefruit that fades away nicely. </a:t>
            </a:r>
            <a:endParaRPr sz="1100"/>
          </a:p>
        </p:txBody>
      </p:sp>
      <p:sp>
        <p:nvSpPr>
          <p:cNvPr id="218" name="Google Shape;218;p34"/>
          <p:cNvSpPr txBox="1"/>
          <p:nvPr/>
        </p:nvSpPr>
        <p:spPr>
          <a:xfrm>
            <a:off x="5798538" y="3638650"/>
            <a:ext cx="1372500" cy="615600"/>
          </a:xfrm>
          <a:prstGeom prst="rect">
            <a:avLst/>
          </a:prstGeom>
          <a:solidFill>
            <a:srgbClr val="00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ckwell"/>
                <a:ea typeface="Rockwell"/>
                <a:cs typeface="Rockwell"/>
                <a:sym typeface="Rockwell"/>
              </a:rPr>
              <a:t>5 closest Neighbors</a:t>
            </a:r>
            <a:endParaRPr>
              <a:latin typeface="Rockwell"/>
              <a:ea typeface="Rockwell"/>
              <a:cs typeface="Rockwell"/>
              <a:sym typeface="Rockwell"/>
            </a:endParaRPr>
          </a:p>
        </p:txBody>
      </p:sp>
      <p:sp>
        <p:nvSpPr>
          <p:cNvPr id="219" name="Google Shape;219;p34"/>
          <p:cNvSpPr/>
          <p:nvPr/>
        </p:nvSpPr>
        <p:spPr>
          <a:xfrm>
            <a:off x="7985975" y="3638650"/>
            <a:ext cx="509700" cy="382200"/>
          </a:xfrm>
          <a:prstGeom prst="smileyFace">
            <a:avLst>
              <a:gd fmla="val 465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GB"/>
              <a:t>TEXT CLASSIFICATION APPLICATIONS</a:t>
            </a:r>
            <a:endParaRPr/>
          </a:p>
        </p:txBody>
      </p:sp>
      <p:sp>
        <p:nvSpPr>
          <p:cNvPr id="225" name="Google Shape;225;p35"/>
          <p:cNvSpPr txBox="1"/>
          <p:nvPr>
            <p:ph idx="1" type="body"/>
          </p:nvPr>
        </p:nvSpPr>
        <p:spPr>
          <a:xfrm>
            <a:off x="953651" y="2101250"/>
            <a:ext cx="2278800" cy="1593900"/>
          </a:xfrm>
          <a:prstGeom prst="rect">
            <a:avLst/>
          </a:prstGeom>
          <a:noFill/>
          <a:ln>
            <a:noFill/>
          </a:ln>
        </p:spPr>
        <p:txBody>
          <a:bodyPr anchorCtr="0" anchor="t" bIns="34275" lIns="68575" spcFirstLastPara="1" rIns="68575" wrap="square" tIns="34275">
            <a:normAutofit/>
          </a:bodyPr>
          <a:lstStyle/>
          <a:p>
            <a:pPr indent="-146050" lvl="0" marL="139700" rtl="0" algn="l">
              <a:lnSpc>
                <a:spcPct val="90000"/>
              </a:lnSpc>
              <a:spcBef>
                <a:spcPts val="0"/>
              </a:spcBef>
              <a:spcAft>
                <a:spcPts val="0"/>
              </a:spcAft>
              <a:buSzPts val="1300"/>
              <a:buChar char="▪"/>
            </a:pPr>
            <a:r>
              <a:rPr lang="en-GB"/>
              <a:t>Sentiment analysis</a:t>
            </a:r>
            <a:endParaRPr/>
          </a:p>
          <a:p>
            <a:pPr indent="-146050" lvl="0" marL="139700" rtl="0" algn="l">
              <a:lnSpc>
                <a:spcPct val="90000"/>
              </a:lnSpc>
              <a:spcBef>
                <a:spcPts val="900"/>
              </a:spcBef>
              <a:spcAft>
                <a:spcPts val="0"/>
              </a:spcAft>
              <a:buSzPts val="1300"/>
              <a:buChar char="▪"/>
            </a:pPr>
            <a:r>
              <a:rPr lang="en-GB"/>
              <a:t>Spam detection</a:t>
            </a:r>
            <a:endParaRPr/>
          </a:p>
          <a:p>
            <a:pPr indent="-146050" lvl="0" marL="139700" rtl="0" algn="l">
              <a:lnSpc>
                <a:spcPct val="90000"/>
              </a:lnSpc>
              <a:spcBef>
                <a:spcPts val="900"/>
              </a:spcBef>
              <a:spcAft>
                <a:spcPts val="0"/>
              </a:spcAft>
              <a:buSzPts val="1300"/>
              <a:buChar char="▪"/>
            </a:pPr>
            <a:r>
              <a:rPr lang="en-GB"/>
              <a:t>Intent detection</a:t>
            </a:r>
            <a:endParaRPr/>
          </a:p>
        </p:txBody>
      </p:sp>
      <p:sp>
        <p:nvSpPr>
          <p:cNvPr id="226" name="Google Shape;226;p35"/>
          <p:cNvSpPr txBox="1"/>
          <p:nvPr/>
        </p:nvSpPr>
        <p:spPr>
          <a:xfrm>
            <a:off x="2667325" y="2826525"/>
            <a:ext cx="3575100" cy="16212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marR="190500" rtl="0" algn="l">
              <a:lnSpc>
                <a:spcPct val="100000"/>
              </a:lnSpc>
              <a:spcBef>
                <a:spcPts val="0"/>
              </a:spcBef>
              <a:spcAft>
                <a:spcPts val="0"/>
              </a:spcAft>
              <a:buNone/>
            </a:pPr>
            <a:r>
              <a:rPr lang="en-GB" sz="1200">
                <a:solidFill>
                  <a:srgbClr val="292929"/>
                </a:solidFill>
                <a:highlight>
                  <a:srgbClr val="F2F2F2"/>
                </a:highlight>
                <a:latin typeface="Courier New"/>
                <a:ea typeface="Courier New"/>
                <a:cs typeface="Courier New"/>
                <a:sym typeface="Courier New"/>
              </a:rPr>
              <a:t>What is  t - test?</a:t>
            </a:r>
            <a:endParaRPr sz="1200">
              <a:solidFill>
                <a:srgbClr val="292929"/>
              </a:solidFill>
              <a:highlight>
                <a:srgbClr val="F2F2F2"/>
              </a:highlight>
              <a:latin typeface="Courier New"/>
              <a:ea typeface="Courier New"/>
              <a:cs typeface="Courier New"/>
              <a:sym typeface="Courier New"/>
            </a:endParaRPr>
          </a:p>
          <a:p>
            <a:pPr indent="0" lvl="0" marL="0" marR="190500" rtl="0" algn="l">
              <a:lnSpc>
                <a:spcPct val="100000"/>
              </a:lnSpc>
              <a:spcBef>
                <a:spcPts val="1000"/>
              </a:spcBef>
              <a:spcAft>
                <a:spcPts val="0"/>
              </a:spcAft>
              <a:buNone/>
            </a:pPr>
            <a:r>
              <a:rPr lang="en-GB" sz="1200">
                <a:solidFill>
                  <a:srgbClr val="292929"/>
                </a:solidFill>
                <a:highlight>
                  <a:srgbClr val="F2F2F2"/>
                </a:highlight>
                <a:latin typeface="Courier New"/>
                <a:ea typeface="Courier New"/>
                <a:cs typeface="Courier New"/>
                <a:sym typeface="Courier New"/>
              </a:rPr>
              <a:t>What does t -test mean?</a:t>
            </a:r>
            <a:endParaRPr sz="1200">
              <a:solidFill>
                <a:srgbClr val="292929"/>
              </a:solidFill>
              <a:highlight>
                <a:srgbClr val="F2F2F2"/>
              </a:highlight>
              <a:latin typeface="Courier New"/>
              <a:ea typeface="Courier New"/>
              <a:cs typeface="Courier New"/>
              <a:sym typeface="Courier New"/>
            </a:endParaRPr>
          </a:p>
          <a:p>
            <a:pPr indent="0" lvl="0" marL="0" marR="190500" rtl="0" algn="l">
              <a:lnSpc>
                <a:spcPct val="100000"/>
              </a:lnSpc>
              <a:spcBef>
                <a:spcPts val="1000"/>
              </a:spcBef>
              <a:spcAft>
                <a:spcPts val="0"/>
              </a:spcAft>
              <a:buNone/>
            </a:pPr>
            <a:r>
              <a:rPr lang="en-GB" sz="1200">
                <a:solidFill>
                  <a:srgbClr val="292929"/>
                </a:solidFill>
                <a:highlight>
                  <a:srgbClr val="F2F2F2"/>
                </a:highlight>
                <a:latin typeface="Courier New"/>
                <a:ea typeface="Courier New"/>
                <a:cs typeface="Courier New"/>
                <a:sym typeface="Courier New"/>
              </a:rPr>
              <a:t>Tell me what you know about  t-test </a:t>
            </a:r>
            <a:endParaRPr sz="1200">
              <a:solidFill>
                <a:srgbClr val="292929"/>
              </a:solidFill>
              <a:highlight>
                <a:srgbClr val="F2F2F2"/>
              </a:highlight>
              <a:latin typeface="Courier New"/>
              <a:ea typeface="Courier New"/>
              <a:cs typeface="Courier New"/>
              <a:sym typeface="Courier New"/>
            </a:endParaRPr>
          </a:p>
          <a:p>
            <a:pPr indent="0" lvl="0" marL="0" marR="190500" rtl="0" algn="l">
              <a:lnSpc>
                <a:spcPct val="100000"/>
              </a:lnSpc>
              <a:spcBef>
                <a:spcPts val="1000"/>
              </a:spcBef>
              <a:spcAft>
                <a:spcPts val="0"/>
              </a:spcAft>
              <a:buNone/>
            </a:pPr>
            <a:r>
              <a:rPr lang="en-GB" sz="1200">
                <a:solidFill>
                  <a:srgbClr val="292929"/>
                </a:solidFill>
                <a:highlight>
                  <a:srgbClr val="F2F2F2"/>
                </a:highlight>
                <a:latin typeface="Courier New"/>
                <a:ea typeface="Courier New"/>
                <a:cs typeface="Courier New"/>
                <a:sym typeface="Courier New"/>
              </a:rPr>
              <a:t>Please Elaborate on what is t-test   </a:t>
            </a:r>
            <a:endParaRPr sz="1200">
              <a:solidFill>
                <a:srgbClr val="292929"/>
              </a:solidFill>
              <a:highlight>
                <a:srgbClr val="F2F2F2"/>
              </a:highlight>
              <a:latin typeface="Courier New"/>
              <a:ea typeface="Courier New"/>
              <a:cs typeface="Courier New"/>
              <a:sym typeface="Courier New"/>
            </a:endParaRPr>
          </a:p>
          <a:p>
            <a:pPr indent="0" lvl="0" marL="0" marR="190500" rtl="0" algn="l">
              <a:lnSpc>
                <a:spcPct val="100000"/>
              </a:lnSpc>
              <a:spcBef>
                <a:spcPts val="1000"/>
              </a:spcBef>
              <a:spcAft>
                <a:spcPts val="1000"/>
              </a:spcAft>
              <a:buNone/>
            </a:pPr>
            <a:r>
              <a:rPr lang="en-GB" sz="1200">
                <a:solidFill>
                  <a:srgbClr val="292929"/>
                </a:solidFill>
                <a:highlight>
                  <a:srgbClr val="F2F2F2"/>
                </a:highlight>
                <a:latin typeface="Courier New"/>
                <a:ea typeface="Courier New"/>
                <a:cs typeface="Courier New"/>
                <a:sym typeface="Courier New"/>
              </a:rPr>
              <a:t>What can you tell me about t-test </a:t>
            </a:r>
            <a:endParaRPr>
              <a:latin typeface="Rockwell"/>
              <a:ea typeface="Rockwell"/>
              <a:cs typeface="Rockwell"/>
              <a:sym typeface="Rockwell"/>
            </a:endParaRPr>
          </a:p>
        </p:txBody>
      </p:sp>
      <p:pic>
        <p:nvPicPr>
          <p:cNvPr id="227" name="Google Shape;227;p35"/>
          <p:cNvPicPr preferRelativeResize="0"/>
          <p:nvPr/>
        </p:nvPicPr>
        <p:blipFill>
          <a:blip r:embed="rId3">
            <a:alphaModFix/>
          </a:blip>
          <a:stretch>
            <a:fillRect/>
          </a:stretch>
        </p:blipFill>
        <p:spPr>
          <a:xfrm>
            <a:off x="6402775" y="2826524"/>
            <a:ext cx="2596774" cy="1977592"/>
          </a:xfrm>
          <a:prstGeom prst="rect">
            <a:avLst/>
          </a:prstGeom>
          <a:noFill/>
          <a:ln>
            <a:noFill/>
          </a:ln>
        </p:spPr>
      </p:pic>
      <p:sp>
        <p:nvSpPr>
          <p:cNvPr id="228" name="Google Shape;228;p35"/>
          <p:cNvSpPr txBox="1"/>
          <p:nvPr/>
        </p:nvSpPr>
        <p:spPr>
          <a:xfrm>
            <a:off x="3789950" y="2348800"/>
            <a:ext cx="1345500" cy="4002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ckwell"/>
                <a:ea typeface="Rockwell"/>
                <a:cs typeface="Rockwell"/>
                <a:sym typeface="Rockwell"/>
              </a:rPr>
              <a:t>Intent1</a:t>
            </a:r>
            <a:endParaRPr>
              <a:latin typeface="Rockwell"/>
              <a:ea typeface="Rockwell"/>
              <a:cs typeface="Rockwell"/>
              <a:sym typeface="Rockwell"/>
            </a:endParaRPr>
          </a:p>
        </p:txBody>
      </p:sp>
      <p:sp>
        <p:nvSpPr>
          <p:cNvPr id="229" name="Google Shape;229;p35"/>
          <p:cNvSpPr txBox="1"/>
          <p:nvPr/>
        </p:nvSpPr>
        <p:spPr>
          <a:xfrm>
            <a:off x="6928125" y="2371650"/>
            <a:ext cx="1345500" cy="4002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ckwell"/>
                <a:ea typeface="Rockwell"/>
                <a:cs typeface="Rockwell"/>
                <a:sym typeface="Rockwell"/>
              </a:rPr>
              <a:t>Intent2</a:t>
            </a:r>
            <a:endParaRPr>
              <a:latin typeface="Rockwell"/>
              <a:ea typeface="Rockwell"/>
              <a:cs typeface="Rockwell"/>
              <a:sym typeface="Rockwell"/>
            </a:endParaRPr>
          </a:p>
        </p:txBody>
      </p:sp>
      <p:sp>
        <p:nvSpPr>
          <p:cNvPr id="230" name="Google Shape;230;p35"/>
          <p:cNvSpPr txBox="1"/>
          <p:nvPr/>
        </p:nvSpPr>
        <p:spPr>
          <a:xfrm>
            <a:off x="151250" y="4633925"/>
            <a:ext cx="6155100" cy="4002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ckwell"/>
                <a:ea typeface="Rockwell"/>
                <a:cs typeface="Rockwell"/>
                <a:sym typeface="Rockwell"/>
              </a:rPr>
              <a:t>Given a new question - does it belong to Intent1 / Intent2 / None</a:t>
            </a:r>
            <a:endParaRPr>
              <a:latin typeface="Rockwell"/>
              <a:ea typeface="Rockwell"/>
              <a:cs typeface="Rockwell"/>
              <a:sym typeface="Rockwe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802386" y="363474"/>
            <a:ext cx="7543800" cy="12069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Unsupervised Analysis</a:t>
            </a:r>
            <a:endParaRPr/>
          </a:p>
        </p:txBody>
      </p:sp>
      <p:pic>
        <p:nvPicPr>
          <p:cNvPr id="236" name="Google Shape;236;p36"/>
          <p:cNvPicPr preferRelativeResize="0"/>
          <p:nvPr/>
        </p:nvPicPr>
        <p:blipFill>
          <a:blip r:embed="rId3">
            <a:alphaModFix/>
          </a:blip>
          <a:stretch>
            <a:fillRect/>
          </a:stretch>
        </p:blipFill>
        <p:spPr>
          <a:xfrm>
            <a:off x="5825000" y="1526599"/>
            <a:ext cx="3123067" cy="3268326"/>
          </a:xfrm>
          <a:prstGeom prst="rect">
            <a:avLst/>
          </a:prstGeom>
          <a:noFill/>
          <a:ln>
            <a:noFill/>
          </a:ln>
        </p:spPr>
      </p:pic>
      <p:pic>
        <p:nvPicPr>
          <p:cNvPr id="237" name="Google Shape;237;p36"/>
          <p:cNvPicPr preferRelativeResize="0"/>
          <p:nvPr/>
        </p:nvPicPr>
        <p:blipFill>
          <a:blip r:embed="rId4">
            <a:alphaModFix/>
          </a:blip>
          <a:stretch>
            <a:fillRect/>
          </a:stretch>
        </p:blipFill>
        <p:spPr>
          <a:xfrm>
            <a:off x="802375" y="1972575"/>
            <a:ext cx="3664500" cy="2748383"/>
          </a:xfrm>
          <a:prstGeom prst="rect">
            <a:avLst/>
          </a:prstGeom>
          <a:noFill/>
          <a:ln cap="flat" cmpd="sng" w="9525">
            <a:solidFill>
              <a:srgbClr val="FF0000"/>
            </a:solidFill>
            <a:prstDash val="solid"/>
            <a:round/>
            <a:headEnd len="sm" w="sm" type="none"/>
            <a:tailEnd len="sm" w="sm" type="none"/>
          </a:ln>
        </p:spPr>
      </p:pic>
      <p:sp>
        <p:nvSpPr>
          <p:cNvPr id="238" name="Google Shape;238;p36"/>
          <p:cNvSpPr txBox="1"/>
          <p:nvPr/>
        </p:nvSpPr>
        <p:spPr>
          <a:xfrm>
            <a:off x="3029600" y="3612050"/>
            <a:ext cx="2637300" cy="12621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ckwell"/>
                <a:ea typeface="Rockwell"/>
                <a:cs typeface="Rockwell"/>
                <a:sym typeface="Rockwell"/>
              </a:rPr>
              <a:t>How to group similar documents</a:t>
            </a:r>
            <a:endParaRPr>
              <a:latin typeface="Rockwell"/>
              <a:ea typeface="Rockwell"/>
              <a:cs typeface="Rockwell"/>
              <a:sym typeface="Rockwell"/>
            </a:endParaRPr>
          </a:p>
          <a:p>
            <a:pPr indent="0" lvl="0" marL="0" rtl="0" algn="l">
              <a:spcBef>
                <a:spcPts val="0"/>
              </a:spcBef>
              <a:spcAft>
                <a:spcPts val="0"/>
              </a:spcAft>
              <a:buNone/>
            </a:pPr>
            <a:r>
              <a:rPr lang="en-GB">
                <a:latin typeface="Rockwell"/>
                <a:ea typeface="Rockwell"/>
                <a:cs typeface="Rockwell"/>
                <a:sym typeface="Rockwell"/>
              </a:rPr>
              <a:t>How to extract Topics </a:t>
            </a:r>
            <a:endParaRPr>
              <a:latin typeface="Rockwell"/>
              <a:ea typeface="Rockwell"/>
              <a:cs typeface="Rockwell"/>
              <a:sym typeface="Rockwell"/>
            </a:endParaRPr>
          </a:p>
          <a:p>
            <a:pPr indent="0" lvl="0" marL="0" rtl="0" algn="l">
              <a:spcBef>
                <a:spcPts val="0"/>
              </a:spcBef>
              <a:spcAft>
                <a:spcPts val="0"/>
              </a:spcAft>
              <a:buNone/>
            </a:pPr>
            <a:r>
              <a:rPr lang="en-GB">
                <a:latin typeface="Rockwell"/>
                <a:ea typeface="Rockwell"/>
                <a:cs typeface="Rockwell"/>
                <a:sym typeface="Rockwell"/>
              </a:rPr>
              <a:t>How to  arrange documents topically</a:t>
            </a:r>
            <a:endParaRPr>
              <a:latin typeface="Rockwell"/>
              <a:ea typeface="Rockwell"/>
              <a:cs typeface="Rockwell"/>
              <a:sym typeface="Rockwe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7"/>
          <p:cNvSpPr txBox="1"/>
          <p:nvPr>
            <p:ph type="title"/>
          </p:nvPr>
        </p:nvSpPr>
        <p:spPr>
          <a:xfrm>
            <a:off x="296825" y="165650"/>
            <a:ext cx="7543800" cy="7356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Clustering</a:t>
            </a:r>
            <a:endParaRPr/>
          </a:p>
        </p:txBody>
      </p:sp>
      <p:pic>
        <p:nvPicPr>
          <p:cNvPr id="244" name="Google Shape;244;p37"/>
          <p:cNvPicPr preferRelativeResize="0"/>
          <p:nvPr/>
        </p:nvPicPr>
        <p:blipFill>
          <a:blip r:embed="rId3">
            <a:alphaModFix/>
          </a:blip>
          <a:stretch>
            <a:fillRect/>
          </a:stretch>
        </p:blipFill>
        <p:spPr>
          <a:xfrm>
            <a:off x="3576350" y="321438"/>
            <a:ext cx="5422751" cy="4741528"/>
          </a:xfrm>
          <a:prstGeom prst="rect">
            <a:avLst/>
          </a:prstGeom>
          <a:noFill/>
          <a:ln>
            <a:noFill/>
          </a:ln>
        </p:spPr>
      </p:pic>
      <p:sp>
        <p:nvSpPr>
          <p:cNvPr id="245" name="Google Shape;245;p37"/>
          <p:cNvSpPr/>
          <p:nvPr/>
        </p:nvSpPr>
        <p:spPr>
          <a:xfrm>
            <a:off x="3721200" y="2285950"/>
            <a:ext cx="5422800" cy="395700"/>
          </a:xfrm>
          <a:prstGeom prst="rect">
            <a:avLst/>
          </a:prstGeom>
          <a:noFill/>
          <a:ln cap="flat" cmpd="sng" w="28575">
            <a:solidFill>
              <a:srgbClr val="0C343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38"/>
          <p:cNvPicPr preferRelativeResize="0"/>
          <p:nvPr/>
        </p:nvPicPr>
        <p:blipFill>
          <a:blip r:embed="rId3">
            <a:alphaModFix/>
          </a:blip>
          <a:stretch>
            <a:fillRect/>
          </a:stretch>
        </p:blipFill>
        <p:spPr>
          <a:xfrm>
            <a:off x="1422975" y="152400"/>
            <a:ext cx="4995498" cy="4550301"/>
          </a:xfrm>
          <a:prstGeom prst="rect">
            <a:avLst/>
          </a:prstGeom>
          <a:noFill/>
          <a:ln>
            <a:noFill/>
          </a:ln>
        </p:spPr>
      </p:pic>
      <p:sp>
        <p:nvSpPr>
          <p:cNvPr id="251" name="Google Shape;251;p38"/>
          <p:cNvSpPr txBox="1"/>
          <p:nvPr/>
        </p:nvSpPr>
        <p:spPr>
          <a:xfrm>
            <a:off x="38525" y="284525"/>
            <a:ext cx="1506600" cy="1908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ckwell"/>
                <a:ea typeface="Rockwell"/>
                <a:cs typeface="Rockwell"/>
                <a:sym typeface="Rockwell"/>
              </a:rPr>
              <a:t>Grouping </a:t>
            </a:r>
            <a:r>
              <a:rPr lang="en-GB">
                <a:latin typeface="Rockwell"/>
                <a:ea typeface="Rockwell"/>
                <a:cs typeface="Rockwell"/>
                <a:sym typeface="Rockwell"/>
              </a:rPr>
              <a:t> Similar Documents</a:t>
            </a:r>
            <a:endParaRPr>
              <a:latin typeface="Rockwell"/>
              <a:ea typeface="Rockwell"/>
              <a:cs typeface="Rockwell"/>
              <a:sym typeface="Rockwell"/>
            </a:endParaRPr>
          </a:p>
          <a:p>
            <a:pPr indent="0" lvl="0" marL="0" rtl="0" algn="l">
              <a:spcBef>
                <a:spcPts val="0"/>
              </a:spcBef>
              <a:spcAft>
                <a:spcPts val="0"/>
              </a:spcAft>
              <a:buNone/>
            </a:pPr>
            <a:r>
              <a:rPr lang="en-GB">
                <a:latin typeface="Rockwell"/>
                <a:ea typeface="Rockwell"/>
                <a:cs typeface="Rockwell"/>
                <a:sym typeface="Rockwell"/>
              </a:rPr>
              <a:t>Using words as features and any known Clustering algorithm</a:t>
            </a:r>
            <a:endParaRPr>
              <a:latin typeface="Rockwell"/>
              <a:ea typeface="Rockwell"/>
              <a:cs typeface="Rockwell"/>
              <a:sym typeface="Rockwell"/>
            </a:endParaRPr>
          </a:p>
        </p:txBody>
      </p:sp>
      <p:sp>
        <p:nvSpPr>
          <p:cNvPr id="252" name="Google Shape;252;p38"/>
          <p:cNvSpPr txBox="1"/>
          <p:nvPr/>
        </p:nvSpPr>
        <p:spPr>
          <a:xfrm>
            <a:off x="6906250" y="2044525"/>
            <a:ext cx="1608600" cy="615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ckwell"/>
                <a:ea typeface="Rockwell"/>
                <a:cs typeface="Rockwell"/>
                <a:sym typeface="Rockwell"/>
              </a:rPr>
              <a:t>Grouping  by Similar Terms</a:t>
            </a:r>
            <a:endParaRPr>
              <a:latin typeface="Rockwell"/>
              <a:ea typeface="Rockwell"/>
              <a:cs typeface="Rockwell"/>
              <a:sym typeface="Rockwell"/>
            </a:endParaRPr>
          </a:p>
        </p:txBody>
      </p:sp>
      <p:sp>
        <p:nvSpPr>
          <p:cNvPr id="253" name="Google Shape;253;p38"/>
          <p:cNvSpPr txBox="1"/>
          <p:nvPr/>
        </p:nvSpPr>
        <p:spPr>
          <a:xfrm>
            <a:off x="6906250" y="2878275"/>
            <a:ext cx="2008800" cy="615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ckwell"/>
                <a:ea typeface="Rockwell"/>
                <a:cs typeface="Rockwell"/>
                <a:sym typeface="Rockwell"/>
              </a:rPr>
              <a:t>Doesn’t say what each cluster is about</a:t>
            </a:r>
            <a:endParaRPr>
              <a:latin typeface="Rockwell"/>
              <a:ea typeface="Rockwell"/>
              <a:cs typeface="Rockwell"/>
              <a:sym typeface="Rockwell"/>
            </a:endParaRPr>
          </a:p>
        </p:txBody>
      </p:sp>
      <p:sp>
        <p:nvSpPr>
          <p:cNvPr id="254" name="Google Shape;254;p38"/>
          <p:cNvSpPr txBox="1"/>
          <p:nvPr/>
        </p:nvSpPr>
        <p:spPr>
          <a:xfrm>
            <a:off x="6735100" y="392225"/>
            <a:ext cx="23511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ckwell"/>
              <a:buChar char="●"/>
            </a:pPr>
            <a:r>
              <a:rPr lang="en-GB">
                <a:latin typeface="Rockwell"/>
                <a:ea typeface="Rockwell"/>
                <a:cs typeface="Rockwell"/>
                <a:sym typeface="Rockwell"/>
              </a:rPr>
              <a:t>K medoids</a:t>
            </a:r>
            <a:endParaRPr>
              <a:latin typeface="Rockwell"/>
              <a:ea typeface="Rockwell"/>
              <a:cs typeface="Rockwell"/>
              <a:sym typeface="Rockwell"/>
            </a:endParaRPr>
          </a:p>
          <a:p>
            <a:pPr indent="-317500" lvl="0" marL="457200" rtl="0" algn="l">
              <a:spcBef>
                <a:spcPts val="0"/>
              </a:spcBef>
              <a:spcAft>
                <a:spcPts val="0"/>
              </a:spcAft>
              <a:buSzPts val="1400"/>
              <a:buFont typeface="Rockwell"/>
              <a:buChar char="●"/>
            </a:pPr>
            <a:r>
              <a:rPr lang="en-GB">
                <a:latin typeface="Rockwell"/>
                <a:ea typeface="Rockwell"/>
                <a:cs typeface="Rockwell"/>
                <a:sym typeface="Rockwell"/>
              </a:rPr>
              <a:t>Non-negative factorization</a:t>
            </a:r>
            <a:endParaRPr>
              <a:latin typeface="Rockwell"/>
              <a:ea typeface="Rockwell"/>
              <a:cs typeface="Rockwell"/>
              <a:sym typeface="Rockwell"/>
            </a:endParaRPr>
          </a:p>
          <a:p>
            <a:pPr indent="-317500" lvl="0" marL="457200" rtl="0" algn="l">
              <a:spcBef>
                <a:spcPts val="0"/>
              </a:spcBef>
              <a:spcAft>
                <a:spcPts val="0"/>
              </a:spcAft>
              <a:buSzPts val="1400"/>
              <a:buFont typeface="Rockwell"/>
              <a:buChar char="●"/>
            </a:pPr>
            <a:r>
              <a:rPr lang="en-GB">
                <a:latin typeface="Rockwell"/>
                <a:ea typeface="Rockwell"/>
                <a:cs typeface="Rockwell"/>
                <a:sym typeface="Rockwell"/>
              </a:rPr>
              <a:t>Entropy based</a:t>
            </a:r>
            <a:endParaRPr>
              <a:latin typeface="Rockwell"/>
              <a:ea typeface="Rockwell"/>
              <a:cs typeface="Rockwell"/>
              <a:sym typeface="Rockwell"/>
            </a:endParaRPr>
          </a:p>
          <a:p>
            <a:pPr indent="-317500" lvl="0" marL="457200" rtl="0" algn="l">
              <a:spcBef>
                <a:spcPts val="0"/>
              </a:spcBef>
              <a:spcAft>
                <a:spcPts val="0"/>
              </a:spcAft>
              <a:buSzPts val="1400"/>
              <a:buFont typeface="Rockwell"/>
              <a:buChar char="●"/>
            </a:pPr>
            <a:r>
              <a:rPr lang="en-GB">
                <a:latin typeface="Rockwell"/>
                <a:ea typeface="Rockwell"/>
                <a:cs typeface="Rockwell"/>
                <a:sym typeface="Rockwell"/>
              </a:rPr>
              <a:t>LSI based methods</a:t>
            </a:r>
            <a:endParaRPr>
              <a:latin typeface="Rockwell"/>
              <a:ea typeface="Rockwell"/>
              <a:cs typeface="Rockwell"/>
              <a:sym typeface="Rockwell"/>
            </a:endParaRPr>
          </a:p>
        </p:txBody>
      </p:sp>
      <p:sp>
        <p:nvSpPr>
          <p:cNvPr id="255" name="Google Shape;255;p38"/>
          <p:cNvSpPr txBox="1"/>
          <p:nvPr/>
        </p:nvSpPr>
        <p:spPr>
          <a:xfrm>
            <a:off x="3224425" y="4652650"/>
            <a:ext cx="49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https://jlu.myweb.cs.uwindsor.ca/8380/text-cluster.pdf</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9"/>
          <p:cNvSpPr txBox="1"/>
          <p:nvPr>
            <p:ph type="title"/>
          </p:nvPr>
        </p:nvSpPr>
        <p:spPr>
          <a:xfrm>
            <a:off x="1028700" y="514350"/>
            <a:ext cx="7200900" cy="6240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89000"/>
              </a:lnSpc>
              <a:spcBef>
                <a:spcPts val="0"/>
              </a:spcBef>
              <a:spcAft>
                <a:spcPts val="0"/>
              </a:spcAft>
              <a:buClr>
                <a:schemeClr val="dk2"/>
              </a:buClr>
              <a:buSzPct val="80487"/>
              <a:buFont typeface="Georgia"/>
              <a:buNone/>
            </a:pPr>
            <a:r>
              <a:rPr lang="en-GB"/>
              <a:t>Ambiguity - polysemy</a:t>
            </a:r>
            <a:endParaRPr/>
          </a:p>
        </p:txBody>
      </p:sp>
      <p:sp>
        <p:nvSpPr>
          <p:cNvPr id="261" name="Google Shape;261;p39"/>
          <p:cNvSpPr txBox="1"/>
          <p:nvPr>
            <p:ph idx="1" type="body"/>
          </p:nvPr>
        </p:nvSpPr>
        <p:spPr>
          <a:xfrm>
            <a:off x="913550" y="1209723"/>
            <a:ext cx="7200900" cy="3625800"/>
          </a:xfrm>
          <a:prstGeom prst="rect">
            <a:avLst/>
          </a:prstGeom>
          <a:noFill/>
          <a:ln>
            <a:noFill/>
          </a:ln>
        </p:spPr>
        <p:txBody>
          <a:bodyPr anchorCtr="0" anchor="t" bIns="34275" lIns="68575" spcFirstLastPara="1" rIns="68575" wrap="square" tIns="34275">
            <a:normAutofit/>
          </a:bodyPr>
          <a:lstStyle/>
          <a:p>
            <a:pPr indent="0" lvl="0" marL="0" rtl="0" algn="l">
              <a:lnSpc>
                <a:spcPct val="94000"/>
              </a:lnSpc>
              <a:spcBef>
                <a:spcPts val="0"/>
              </a:spcBef>
              <a:spcAft>
                <a:spcPts val="0"/>
              </a:spcAft>
              <a:buNone/>
            </a:pPr>
            <a:r>
              <a:t/>
            </a:r>
            <a:endParaRPr/>
          </a:p>
          <a:p>
            <a:pPr indent="-285750" lvl="1" marL="685800" rtl="0" algn="l">
              <a:lnSpc>
                <a:spcPct val="94000"/>
              </a:lnSpc>
              <a:spcBef>
                <a:spcPts val="500"/>
              </a:spcBef>
              <a:spcAft>
                <a:spcPts val="0"/>
              </a:spcAft>
              <a:buClr>
                <a:schemeClr val="dk2"/>
              </a:buClr>
              <a:buSzPts val="1500"/>
              <a:buChar char="▪"/>
            </a:pPr>
            <a:r>
              <a:rPr lang="en-GB"/>
              <a:t>I can’t </a:t>
            </a:r>
            <a:r>
              <a:rPr b="1" lang="en-GB"/>
              <a:t>bear</a:t>
            </a:r>
            <a:r>
              <a:rPr lang="en-GB"/>
              <a:t> this stress any more ------The </a:t>
            </a:r>
            <a:r>
              <a:rPr b="1" lang="en-GB"/>
              <a:t>bear </a:t>
            </a:r>
            <a:r>
              <a:rPr lang="en-GB"/>
              <a:t>lost its life in bushfire</a:t>
            </a:r>
            <a:endParaRPr/>
          </a:p>
          <a:p>
            <a:pPr indent="-285750" lvl="1" marL="685800" rtl="0" algn="l">
              <a:lnSpc>
                <a:spcPct val="94000"/>
              </a:lnSpc>
              <a:spcBef>
                <a:spcPts val="500"/>
              </a:spcBef>
              <a:spcAft>
                <a:spcPts val="0"/>
              </a:spcAft>
              <a:buClr>
                <a:schemeClr val="dk2"/>
              </a:buClr>
              <a:buSzPts val="1500"/>
              <a:buChar char="▪"/>
            </a:pPr>
            <a:r>
              <a:rPr lang="en-GB"/>
              <a:t>She </a:t>
            </a:r>
            <a:r>
              <a:rPr b="1" lang="en-GB"/>
              <a:t>rose</a:t>
            </a:r>
            <a:r>
              <a:rPr lang="en-GB"/>
              <a:t> to the occasion ----------- He gave a </a:t>
            </a:r>
            <a:r>
              <a:rPr b="1" lang="en-GB"/>
              <a:t>rose</a:t>
            </a:r>
            <a:r>
              <a:rPr lang="en-GB"/>
              <a:t> to her</a:t>
            </a:r>
            <a:endParaRPr/>
          </a:p>
          <a:p>
            <a:pPr indent="-285750" lvl="1" marL="685800" rtl="0" algn="l">
              <a:lnSpc>
                <a:spcPct val="94000"/>
              </a:lnSpc>
              <a:spcBef>
                <a:spcPts val="500"/>
              </a:spcBef>
              <a:spcAft>
                <a:spcPts val="0"/>
              </a:spcAft>
              <a:buClr>
                <a:schemeClr val="dk2"/>
              </a:buClr>
              <a:buSzPts val="1500"/>
              <a:buChar char="▪"/>
            </a:pPr>
            <a:r>
              <a:rPr lang="en-GB"/>
              <a:t>The </a:t>
            </a:r>
            <a:r>
              <a:rPr b="1" lang="en-GB"/>
              <a:t>bank</a:t>
            </a:r>
            <a:r>
              <a:rPr lang="en-GB"/>
              <a:t> is a nice place for an evening stroll --------The </a:t>
            </a:r>
            <a:r>
              <a:rPr b="1" lang="en-GB"/>
              <a:t>bank</a:t>
            </a:r>
            <a:r>
              <a:rPr lang="en-GB"/>
              <a:t> has no money.</a:t>
            </a:r>
            <a:endParaRPr/>
          </a:p>
          <a:p>
            <a:pPr indent="-285750" lvl="1" marL="685800" rtl="0" algn="l">
              <a:lnSpc>
                <a:spcPct val="94000"/>
              </a:lnSpc>
              <a:spcBef>
                <a:spcPts val="500"/>
              </a:spcBef>
              <a:spcAft>
                <a:spcPts val="0"/>
              </a:spcAft>
              <a:buClr>
                <a:schemeClr val="dk2"/>
              </a:buClr>
              <a:buSzPts val="1500"/>
              <a:buChar char="▪"/>
            </a:pPr>
            <a:r>
              <a:rPr lang="en-GB"/>
              <a:t>I am </a:t>
            </a:r>
            <a:r>
              <a:rPr b="1" lang="en-GB"/>
              <a:t>hungry</a:t>
            </a:r>
            <a:r>
              <a:rPr lang="en-GB"/>
              <a:t>  -------------- I am </a:t>
            </a:r>
            <a:r>
              <a:rPr b="1" lang="en-GB"/>
              <a:t>hungry</a:t>
            </a:r>
            <a:r>
              <a:rPr lang="en-GB"/>
              <a:t> for knowledge</a:t>
            </a:r>
            <a:endParaRPr/>
          </a:p>
          <a:p>
            <a:pPr indent="-285750" lvl="1" marL="685800" rtl="0" algn="l">
              <a:lnSpc>
                <a:spcPct val="94000"/>
              </a:lnSpc>
              <a:spcBef>
                <a:spcPts val="500"/>
              </a:spcBef>
              <a:spcAft>
                <a:spcPts val="0"/>
              </a:spcAft>
              <a:buClr>
                <a:schemeClr val="dk2"/>
              </a:buClr>
              <a:buSzPts val="1500"/>
              <a:buChar char="▪"/>
            </a:pPr>
            <a:r>
              <a:rPr lang="en-GB"/>
              <a:t>I love </a:t>
            </a:r>
            <a:r>
              <a:rPr b="1" lang="en-GB"/>
              <a:t>baking</a:t>
            </a:r>
            <a:r>
              <a:rPr lang="en-GB"/>
              <a:t> cakes --------- an act or an adjective?</a:t>
            </a:r>
            <a:endParaRPr/>
          </a:p>
          <a:p>
            <a:pPr indent="-285750" lvl="1" marL="685800" rtl="0" algn="l">
              <a:lnSpc>
                <a:spcPct val="94000"/>
              </a:lnSpc>
              <a:spcBef>
                <a:spcPts val="500"/>
              </a:spcBef>
              <a:spcAft>
                <a:spcPts val="0"/>
              </a:spcAft>
              <a:buClr>
                <a:schemeClr val="dk2"/>
              </a:buClr>
              <a:buSzPts val="1500"/>
              <a:buChar char="▪"/>
            </a:pPr>
            <a:r>
              <a:rPr lang="en-GB"/>
              <a:t>I liked the </a:t>
            </a:r>
            <a:r>
              <a:rPr b="1" lang="en-GB"/>
              <a:t>title</a:t>
            </a:r>
            <a:r>
              <a:rPr lang="en-GB"/>
              <a:t> music of the movie – this story has no </a:t>
            </a:r>
            <a:r>
              <a:rPr b="1" lang="en-GB"/>
              <a:t>title</a:t>
            </a:r>
            <a:r>
              <a:rPr lang="en-GB"/>
              <a:t>  </a:t>
            </a:r>
            <a:endParaRPr/>
          </a:p>
          <a:p>
            <a:pPr indent="0" lvl="0" marL="0" rtl="0" algn="l">
              <a:lnSpc>
                <a:spcPct val="94000"/>
              </a:lnSpc>
              <a:spcBef>
                <a:spcPts val="900"/>
              </a:spcBef>
              <a:spcAft>
                <a:spcPts val="0"/>
              </a:spcAft>
              <a:buNone/>
            </a:pPr>
            <a:r>
              <a:t/>
            </a:r>
            <a:endParaRPr/>
          </a:p>
          <a:p>
            <a:pPr indent="0" lvl="1" marL="495300" rtl="0" algn="l">
              <a:lnSpc>
                <a:spcPct val="94000"/>
              </a:lnSpc>
              <a:spcBef>
                <a:spcPts val="500"/>
              </a:spcBef>
              <a:spcAft>
                <a:spcPts val="0"/>
              </a:spcAft>
              <a:buClr>
                <a:schemeClr val="dk2"/>
              </a:buClr>
              <a:buSzPts val="1500"/>
              <a:buNone/>
            </a:pPr>
            <a:r>
              <a:t/>
            </a:r>
            <a:endParaRPr/>
          </a:p>
          <a:p>
            <a:pPr indent="0" lvl="0" marL="0" rtl="0" algn="l">
              <a:lnSpc>
                <a:spcPct val="94000"/>
              </a:lnSpc>
              <a:spcBef>
                <a:spcPts val="900"/>
              </a:spcBef>
              <a:spcAft>
                <a:spcPts val="0"/>
              </a:spcAft>
              <a:buClr>
                <a:schemeClr val="dk2"/>
              </a:buClr>
              <a:buSzPts val="15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txBox="1"/>
          <p:nvPr>
            <p:ph type="title"/>
          </p:nvPr>
        </p:nvSpPr>
        <p:spPr>
          <a:xfrm>
            <a:off x="145850" y="168875"/>
            <a:ext cx="7200900" cy="5064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89000"/>
              </a:lnSpc>
              <a:spcBef>
                <a:spcPts val="0"/>
              </a:spcBef>
              <a:spcAft>
                <a:spcPts val="0"/>
              </a:spcAft>
              <a:buClr>
                <a:schemeClr val="dk2"/>
              </a:buClr>
              <a:buSzPct val="80487"/>
              <a:buFont typeface="Georgia"/>
              <a:buNone/>
            </a:pPr>
            <a:r>
              <a:rPr lang="en-GB"/>
              <a:t> WordNet - an attempt to create a dictionary of senses </a:t>
            </a:r>
            <a:endParaRPr/>
          </a:p>
        </p:txBody>
      </p:sp>
      <p:pic>
        <p:nvPicPr>
          <p:cNvPr id="267" name="Google Shape;267;p40"/>
          <p:cNvPicPr preferRelativeResize="0"/>
          <p:nvPr/>
        </p:nvPicPr>
        <p:blipFill rotWithShape="1">
          <a:blip r:embed="rId3">
            <a:alphaModFix/>
          </a:blip>
          <a:srcRect b="0" l="8332" r="0" t="665"/>
          <a:stretch/>
        </p:blipFill>
        <p:spPr>
          <a:xfrm>
            <a:off x="499122" y="1334674"/>
            <a:ext cx="4997175" cy="3547700"/>
          </a:xfrm>
          <a:prstGeom prst="rect">
            <a:avLst/>
          </a:prstGeom>
          <a:noFill/>
          <a:ln cap="flat" cmpd="sng" w="9525">
            <a:solidFill>
              <a:srgbClr val="8C8D86"/>
            </a:solidFill>
            <a:prstDash val="solid"/>
            <a:round/>
            <a:headEnd len="sm" w="sm" type="none"/>
            <a:tailEnd len="sm" w="sm" type="none"/>
          </a:ln>
        </p:spPr>
      </p:pic>
      <p:sp>
        <p:nvSpPr>
          <p:cNvPr id="268" name="Google Shape;268;p40"/>
          <p:cNvSpPr txBox="1"/>
          <p:nvPr/>
        </p:nvSpPr>
        <p:spPr>
          <a:xfrm>
            <a:off x="5738450" y="24278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https://wordnet.princeton.edu/</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1"/>
          <p:cNvSpPr txBox="1"/>
          <p:nvPr>
            <p:ph type="title"/>
          </p:nvPr>
        </p:nvSpPr>
        <p:spPr>
          <a:xfrm>
            <a:off x="63448" y="-68375"/>
            <a:ext cx="9033900" cy="12069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sz="3400"/>
              <a:t> </a:t>
            </a:r>
            <a:r>
              <a:rPr lang="en-GB" sz="3400"/>
              <a:t>Word Sense Disambiguation and Context</a:t>
            </a:r>
            <a:endParaRPr sz="3400"/>
          </a:p>
        </p:txBody>
      </p:sp>
      <p:sp>
        <p:nvSpPr>
          <p:cNvPr id="274" name="Google Shape;274;p41"/>
          <p:cNvSpPr txBox="1"/>
          <p:nvPr>
            <p:ph idx="1" type="body"/>
          </p:nvPr>
        </p:nvSpPr>
        <p:spPr>
          <a:xfrm>
            <a:off x="419675" y="1043350"/>
            <a:ext cx="4110900" cy="1644300"/>
          </a:xfrm>
          <a:prstGeom prst="rect">
            <a:avLst/>
          </a:prstGeom>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58595B"/>
                </a:solidFill>
                <a:highlight>
                  <a:srgbClr val="FFFFFF"/>
                </a:highlight>
                <a:latin typeface="Arial"/>
                <a:ea typeface="Arial"/>
                <a:cs typeface="Arial"/>
                <a:sym typeface="Arial"/>
              </a:rPr>
              <a:t>Phenergan is used,</a:t>
            </a:r>
            <a:endParaRPr sz="1200">
              <a:solidFill>
                <a:srgbClr val="58595B"/>
              </a:solidFill>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rPr lang="en-GB" sz="1200">
                <a:solidFill>
                  <a:srgbClr val="58595B"/>
                </a:solidFill>
                <a:highlight>
                  <a:srgbClr val="FFFFFF"/>
                </a:highlight>
                <a:latin typeface="Arial"/>
                <a:ea typeface="Arial"/>
                <a:cs typeface="Arial"/>
                <a:sym typeface="Arial"/>
              </a:rPr>
              <a:t>To treat allergic conditions such as hay fever or rashes (like nettle rash or hives),  To treat travel sickness</a:t>
            </a:r>
            <a:endParaRPr sz="1200">
              <a:solidFill>
                <a:srgbClr val="58595B"/>
              </a:solidFill>
              <a:highlight>
                <a:srgbClr val="FFFFFF"/>
              </a:highlight>
              <a:latin typeface="Arial"/>
              <a:ea typeface="Arial"/>
              <a:cs typeface="Arial"/>
              <a:sym typeface="Arial"/>
            </a:endParaRPr>
          </a:p>
          <a:p>
            <a:pPr indent="0" lvl="0" marL="0" rtl="0" algn="l">
              <a:lnSpc>
                <a:spcPct val="115000"/>
              </a:lnSpc>
              <a:spcBef>
                <a:spcPts val="1200"/>
              </a:spcBef>
              <a:spcAft>
                <a:spcPts val="1200"/>
              </a:spcAft>
              <a:buNone/>
            </a:pPr>
            <a:r>
              <a:rPr lang="en-GB" sz="1200">
                <a:solidFill>
                  <a:srgbClr val="58595B"/>
                </a:solidFill>
                <a:highlight>
                  <a:srgbClr val="FFFFFF"/>
                </a:highlight>
                <a:latin typeface="Arial"/>
                <a:ea typeface="Arial"/>
                <a:cs typeface="Arial"/>
                <a:sym typeface="Arial"/>
              </a:rPr>
              <a:t>To treat adults with sleeping difficulty (insomnia) (short term use), As a sedative for children aged 2 years and above (short term use)</a:t>
            </a:r>
            <a:endParaRPr sz="1400"/>
          </a:p>
        </p:txBody>
      </p:sp>
      <p:sp>
        <p:nvSpPr>
          <p:cNvPr id="275" name="Google Shape;275;p41"/>
          <p:cNvSpPr txBox="1"/>
          <p:nvPr/>
        </p:nvSpPr>
        <p:spPr>
          <a:xfrm>
            <a:off x="419675" y="2812250"/>
            <a:ext cx="3902100" cy="1431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rgbClr val="202124"/>
                </a:solidFill>
                <a:highlight>
                  <a:srgbClr val="FFFFFF"/>
                </a:highlight>
              </a:rPr>
              <a:t>Ascoril helps treat </a:t>
            </a:r>
            <a:r>
              <a:rPr b="1" lang="en-GB" sz="1200">
                <a:solidFill>
                  <a:srgbClr val="202124"/>
                </a:solidFill>
                <a:highlight>
                  <a:srgbClr val="FFFFFF"/>
                </a:highlight>
              </a:rPr>
              <a:t>chronic bronchitis</a:t>
            </a:r>
            <a:r>
              <a:rPr lang="en-GB" sz="1200">
                <a:solidFill>
                  <a:srgbClr val="202124"/>
                </a:solidFill>
                <a:highlight>
                  <a:srgbClr val="FFFFFF"/>
                </a:highlight>
              </a:rPr>
              <a:t>, in which the airways within the lungs are swollen, reddened, and inflamed. Doctors also prescribe it to relieve asthma attacks caused due to airway blockage and spasms. Ascoril LS is also used to treat chronic respiratory problems, congestion, lung congestion, and sinusitis.</a:t>
            </a:r>
            <a:endParaRPr sz="1200">
              <a:solidFill>
                <a:srgbClr val="202124"/>
              </a:solidFill>
              <a:highlight>
                <a:srgbClr val="FFFFFF"/>
              </a:highlight>
            </a:endParaRPr>
          </a:p>
        </p:txBody>
      </p:sp>
      <p:sp>
        <p:nvSpPr>
          <p:cNvPr id="276" name="Google Shape;276;p41"/>
          <p:cNvSpPr txBox="1"/>
          <p:nvPr/>
        </p:nvSpPr>
        <p:spPr>
          <a:xfrm>
            <a:off x="4572000" y="2066075"/>
            <a:ext cx="4347000" cy="21858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solidFill>
                  <a:srgbClr val="59483D"/>
                </a:solidFill>
                <a:highlight>
                  <a:srgbClr val="E7E4DF"/>
                </a:highlight>
              </a:rPr>
              <a:t>I am on Prevacid 30 mg twice a day. You didn't mention your Prilosec dose. If it is at 20mg twice a day, you can go up to 40mg twice a day. If that doesn't work you can add a variety of drugs, such as zantac, pepcid, or carafate. I have been on 800mg Zantac a day, and 10cc carafate four times a day. After that, a propulsid such as reglan can be added. I was on Reglan four times a day at 10mg. After that sometimes an antiemetic can be added. I have used compazine and phenergan in this class of drugs. Occasionally after that surgery is persued, though some doctors, such as mine, will flat out not do the surgery, since there have been studies that show less than 10% of the people who have it done are still off drugs a year later, the recovery is tough, and there is evidence that if drugs don't work, surgery won't either.</a:t>
            </a:r>
            <a:endParaRPr b="1" sz="1000">
              <a:latin typeface="Rockwell"/>
              <a:ea typeface="Rockwell"/>
              <a:cs typeface="Rockwell"/>
              <a:sym typeface="Rockwell"/>
            </a:endParaRPr>
          </a:p>
        </p:txBody>
      </p:sp>
      <p:sp>
        <p:nvSpPr>
          <p:cNvPr id="277" name="Google Shape;277;p41"/>
          <p:cNvSpPr txBox="1"/>
          <p:nvPr/>
        </p:nvSpPr>
        <p:spPr>
          <a:xfrm>
            <a:off x="2149625" y="4368450"/>
            <a:ext cx="5249100" cy="6156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ckwell"/>
                <a:ea typeface="Rockwell"/>
                <a:cs typeface="Rockwell"/>
                <a:sym typeface="Rockwell"/>
              </a:rPr>
              <a:t>Antihistamines</a:t>
            </a:r>
            <a:r>
              <a:rPr lang="en-GB">
                <a:latin typeface="Rockwell"/>
                <a:ea typeface="Rockwell"/>
                <a:cs typeface="Rockwell"/>
                <a:sym typeface="Rockwell"/>
              </a:rPr>
              <a:t>, like benadryl, should not be taken with alcohol, because it will cause increased drowsiness.</a:t>
            </a:r>
            <a:endParaRPr>
              <a:latin typeface="Rockwell"/>
              <a:ea typeface="Rockwell"/>
              <a:cs typeface="Rockwell"/>
              <a:sym typeface="Rockwell"/>
            </a:endParaRPr>
          </a:p>
        </p:txBody>
      </p:sp>
      <p:sp>
        <p:nvSpPr>
          <p:cNvPr id="278" name="Google Shape;278;p41"/>
          <p:cNvSpPr txBox="1"/>
          <p:nvPr/>
        </p:nvSpPr>
        <p:spPr>
          <a:xfrm>
            <a:off x="4572000" y="943000"/>
            <a:ext cx="4347000" cy="10065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rgbClr val="202124"/>
                </a:solidFill>
                <a:highlight>
                  <a:srgbClr val="FFFFFF"/>
                </a:highlight>
              </a:rPr>
              <a:t>Diphenhydramine is used to relieve red, irritated, itchy, watery eyes; </a:t>
            </a:r>
            <a:r>
              <a:rPr b="1" lang="en-GB" sz="1200">
                <a:solidFill>
                  <a:srgbClr val="202124"/>
                </a:solidFill>
                <a:highlight>
                  <a:srgbClr val="FFFFFF"/>
                </a:highlight>
              </a:rPr>
              <a:t>sneezing</a:t>
            </a:r>
            <a:r>
              <a:rPr lang="en-GB" sz="1200">
                <a:solidFill>
                  <a:srgbClr val="202124"/>
                </a:solidFill>
                <a:highlight>
                  <a:srgbClr val="FFFFFF"/>
                </a:highlight>
              </a:rPr>
              <a:t>; and runny nose caused by hay fever, allergies, or the common cold. Diphenhydramine is also used to relieve cough caused by minor throat or airway irritation.</a:t>
            </a:r>
            <a:endParaRPr sz="1200">
              <a:solidFill>
                <a:srgbClr val="202124"/>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ph type="title"/>
          </p:nvPr>
        </p:nvSpPr>
        <p:spPr>
          <a:xfrm>
            <a:off x="740486" y="307749"/>
            <a:ext cx="7543800" cy="12069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Example</a:t>
            </a:r>
            <a:endParaRPr/>
          </a:p>
        </p:txBody>
      </p:sp>
      <p:sp>
        <p:nvSpPr>
          <p:cNvPr id="284" name="Google Shape;284;p42"/>
          <p:cNvSpPr txBox="1"/>
          <p:nvPr>
            <p:ph idx="1" type="body"/>
          </p:nvPr>
        </p:nvSpPr>
        <p:spPr>
          <a:xfrm>
            <a:off x="802375" y="1369475"/>
            <a:ext cx="7543800" cy="3259800"/>
          </a:xfrm>
          <a:prstGeom prst="rect">
            <a:avLst/>
          </a:prstGeom>
        </p:spPr>
        <p:txBody>
          <a:bodyPr anchorCtr="0" anchor="t" bIns="34275" lIns="68575" spcFirstLastPara="1" rIns="68575" wrap="square" tIns="34275">
            <a:normAutofit/>
          </a:bodyPr>
          <a:lstStyle/>
          <a:p>
            <a:pPr indent="0" lvl="0" marL="0" rtl="0" algn="l">
              <a:spcBef>
                <a:spcPts val="900"/>
              </a:spcBef>
              <a:spcAft>
                <a:spcPts val="0"/>
              </a:spcAft>
              <a:buNone/>
            </a:pPr>
            <a:r>
              <a:t/>
            </a:r>
            <a:endParaRPr/>
          </a:p>
        </p:txBody>
      </p:sp>
      <p:pic>
        <p:nvPicPr>
          <p:cNvPr id="285" name="Google Shape;285;p42"/>
          <p:cNvPicPr preferRelativeResize="0"/>
          <p:nvPr/>
        </p:nvPicPr>
        <p:blipFill>
          <a:blip r:embed="rId3">
            <a:alphaModFix/>
          </a:blip>
          <a:stretch>
            <a:fillRect/>
          </a:stretch>
        </p:blipFill>
        <p:spPr>
          <a:xfrm>
            <a:off x="740476" y="1408927"/>
            <a:ext cx="7448077" cy="3220226"/>
          </a:xfrm>
          <a:prstGeom prst="rect">
            <a:avLst/>
          </a:prstGeom>
          <a:noFill/>
          <a:ln cap="flat" cmpd="sng" w="9525">
            <a:solidFill>
              <a:srgbClr val="FF9900"/>
            </a:solidFill>
            <a:prstDash val="solid"/>
            <a:round/>
            <a:headEnd len="sm" w="sm" type="none"/>
            <a:tailEnd len="sm" w="sm" type="none"/>
          </a:ln>
        </p:spPr>
      </p:pic>
      <p:sp>
        <p:nvSpPr>
          <p:cNvPr id="286" name="Google Shape;286;p42"/>
          <p:cNvSpPr txBox="1"/>
          <p:nvPr/>
        </p:nvSpPr>
        <p:spPr>
          <a:xfrm>
            <a:off x="1297825" y="4299525"/>
            <a:ext cx="2890200" cy="400200"/>
          </a:xfrm>
          <a:prstGeom prst="rect">
            <a:avLst/>
          </a:prstGeom>
          <a:solidFill>
            <a:srgbClr val="FFE59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ckwell"/>
                <a:ea typeface="Rockwell"/>
                <a:cs typeface="Rockwell"/>
                <a:sym typeface="Rockwell"/>
              </a:rPr>
              <a:t>Doesn’t contain - animal, food</a:t>
            </a:r>
            <a:endParaRPr>
              <a:latin typeface="Rockwell"/>
              <a:ea typeface="Rockwell"/>
              <a:cs typeface="Rockwell"/>
              <a:sym typeface="Rockwe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3"/>
          <p:cNvSpPr txBox="1"/>
          <p:nvPr>
            <p:ph type="title"/>
          </p:nvPr>
        </p:nvSpPr>
        <p:spPr>
          <a:xfrm>
            <a:off x="802375" y="363475"/>
            <a:ext cx="7543800" cy="934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Latent Semantic Analysis</a:t>
            </a:r>
            <a:endParaRPr/>
          </a:p>
        </p:txBody>
      </p:sp>
      <p:sp>
        <p:nvSpPr>
          <p:cNvPr id="292" name="Google Shape;292;p43"/>
          <p:cNvSpPr txBox="1"/>
          <p:nvPr>
            <p:ph idx="1" type="body"/>
          </p:nvPr>
        </p:nvSpPr>
        <p:spPr>
          <a:xfrm>
            <a:off x="802375" y="1297974"/>
            <a:ext cx="7543800" cy="3331200"/>
          </a:xfrm>
          <a:prstGeom prst="rect">
            <a:avLst/>
          </a:prstGeom>
        </p:spPr>
        <p:txBody>
          <a:bodyPr anchorCtr="0" anchor="t" bIns="34275" lIns="68575" spcFirstLastPara="1" rIns="68575" wrap="square" tIns="34275">
            <a:noAutofit/>
          </a:bodyPr>
          <a:lstStyle/>
          <a:p>
            <a:pPr indent="0" lvl="0" marL="0" rtl="0" algn="l">
              <a:spcBef>
                <a:spcPts val="900"/>
              </a:spcBef>
              <a:spcAft>
                <a:spcPts val="0"/>
              </a:spcAft>
              <a:buNone/>
            </a:pPr>
            <a:r>
              <a:rPr b="1" lang="en-GB" sz="1150">
                <a:solidFill>
                  <a:srgbClr val="202122"/>
                </a:solidFill>
                <a:highlight>
                  <a:srgbClr val="FFFFFF"/>
                </a:highlight>
                <a:latin typeface="Arial"/>
                <a:ea typeface="Arial"/>
                <a:cs typeface="Arial"/>
                <a:sym typeface="Arial"/>
              </a:rPr>
              <a:t>The Term - Document matrix is large and sparse  </a:t>
            </a:r>
            <a:endParaRPr b="1" sz="1150">
              <a:solidFill>
                <a:srgbClr val="202122"/>
              </a:solidFill>
              <a:highlight>
                <a:srgbClr val="FFFFFF"/>
              </a:highlight>
              <a:latin typeface="Arial"/>
              <a:ea typeface="Arial"/>
              <a:cs typeface="Arial"/>
              <a:sym typeface="Arial"/>
            </a:endParaRPr>
          </a:p>
          <a:p>
            <a:pPr indent="0" lvl="0" marL="0" rtl="0" algn="l">
              <a:spcBef>
                <a:spcPts val="900"/>
              </a:spcBef>
              <a:spcAft>
                <a:spcPts val="0"/>
              </a:spcAft>
              <a:buNone/>
            </a:pPr>
            <a:r>
              <a:t/>
            </a:r>
            <a:endParaRPr b="1" sz="1150">
              <a:solidFill>
                <a:srgbClr val="202122"/>
              </a:solidFill>
              <a:highlight>
                <a:srgbClr val="FFFFFF"/>
              </a:highlight>
              <a:latin typeface="Arial"/>
              <a:ea typeface="Arial"/>
              <a:cs typeface="Arial"/>
              <a:sym typeface="Arial"/>
            </a:endParaRPr>
          </a:p>
          <a:p>
            <a:pPr indent="0" lvl="0" marL="0" rtl="0" algn="l">
              <a:spcBef>
                <a:spcPts val="900"/>
              </a:spcBef>
              <a:spcAft>
                <a:spcPts val="0"/>
              </a:spcAft>
              <a:buNone/>
            </a:pPr>
            <a:r>
              <a:rPr lang="en-GB" sz="1150">
                <a:solidFill>
                  <a:srgbClr val="202122"/>
                </a:solidFill>
                <a:highlight>
                  <a:srgbClr val="FFFFFF"/>
                </a:highlight>
                <a:latin typeface="Arial"/>
                <a:ea typeface="Arial"/>
                <a:cs typeface="Arial"/>
                <a:sym typeface="Arial"/>
              </a:rPr>
              <a:t>Latent Semantic Analysis  finds a </a:t>
            </a:r>
            <a:r>
              <a:rPr lang="en-GB" sz="1150">
                <a:solidFill>
                  <a:srgbClr val="0645AD"/>
                </a:solidFill>
                <a:highlight>
                  <a:srgbClr val="FFFFFF"/>
                </a:highlight>
                <a:uFill>
                  <a:noFill/>
                </a:uFill>
                <a:latin typeface="Arial"/>
                <a:ea typeface="Arial"/>
                <a:cs typeface="Arial"/>
                <a:sym typeface="Arial"/>
                <a:hlinkClick r:id="rId3">
                  <a:extLst>
                    <a:ext uri="{A12FA001-AC4F-418D-AE19-62706E023703}">
                      <ahyp:hlinkClr val="tx"/>
                    </a:ext>
                  </a:extLst>
                </a:hlinkClick>
              </a:rPr>
              <a:t>low-rank approximation</a:t>
            </a:r>
            <a:r>
              <a:rPr baseline="30000" lang="en-GB">
                <a:solidFill>
                  <a:srgbClr val="0645AD"/>
                </a:solidFill>
                <a:highlight>
                  <a:srgbClr val="FFFFFF"/>
                </a:highlight>
                <a:uFill>
                  <a:noFill/>
                </a:uFill>
                <a:latin typeface="Arial"/>
                <a:ea typeface="Arial"/>
                <a:cs typeface="Arial"/>
                <a:sym typeface="Arial"/>
                <a:hlinkClick r:id="rId4">
                  <a:extLst>
                    <a:ext uri="{A12FA001-AC4F-418D-AE19-62706E023703}">
                      <ahyp:hlinkClr val="tx"/>
                    </a:ext>
                  </a:extLst>
                </a:hlinkClick>
              </a:rPr>
              <a:t>]</a:t>
            </a:r>
            <a:r>
              <a:rPr lang="en-GB" sz="1150">
                <a:solidFill>
                  <a:srgbClr val="202122"/>
                </a:solidFill>
                <a:highlight>
                  <a:srgbClr val="FFFFFF"/>
                </a:highlight>
                <a:latin typeface="Arial"/>
                <a:ea typeface="Arial"/>
                <a:cs typeface="Arial"/>
                <a:sym typeface="Arial"/>
              </a:rPr>
              <a:t> to the </a:t>
            </a:r>
            <a:r>
              <a:rPr lang="en-GB" sz="1150">
                <a:solidFill>
                  <a:srgbClr val="0645AD"/>
                </a:solidFill>
                <a:highlight>
                  <a:srgbClr val="FFFFFF"/>
                </a:highlight>
                <a:uFill>
                  <a:noFill/>
                </a:uFill>
                <a:latin typeface="Arial"/>
                <a:ea typeface="Arial"/>
                <a:cs typeface="Arial"/>
                <a:sym typeface="Arial"/>
                <a:hlinkClick r:id="rId5">
                  <a:extLst>
                    <a:ext uri="{A12FA001-AC4F-418D-AE19-62706E023703}">
                      <ahyp:hlinkClr val="tx"/>
                    </a:ext>
                  </a:extLst>
                </a:hlinkClick>
              </a:rPr>
              <a:t>term-document matrix</a:t>
            </a:r>
            <a:endParaRPr b="1" sz="1150">
              <a:solidFill>
                <a:srgbClr val="202122"/>
              </a:solidFill>
              <a:highlight>
                <a:srgbClr val="FFFFFF"/>
              </a:highlight>
              <a:latin typeface="Arial"/>
              <a:ea typeface="Arial"/>
              <a:cs typeface="Arial"/>
              <a:sym typeface="Arial"/>
            </a:endParaRPr>
          </a:p>
          <a:p>
            <a:pPr indent="0" lvl="0" marL="0" rtl="0" algn="l">
              <a:spcBef>
                <a:spcPts val="900"/>
              </a:spcBef>
              <a:spcAft>
                <a:spcPts val="0"/>
              </a:spcAft>
              <a:buNone/>
            </a:pPr>
            <a:r>
              <a:t/>
            </a:r>
            <a:endParaRPr b="1" sz="1150">
              <a:solidFill>
                <a:srgbClr val="202122"/>
              </a:solidFill>
              <a:highlight>
                <a:srgbClr val="FFFFFF"/>
              </a:highlight>
              <a:latin typeface="Arial"/>
              <a:ea typeface="Arial"/>
              <a:cs typeface="Arial"/>
              <a:sym typeface="Arial"/>
            </a:endParaRPr>
          </a:p>
          <a:p>
            <a:pPr indent="-301625" lvl="0" marL="685800" rtl="0" algn="l">
              <a:lnSpc>
                <a:spcPct val="115000"/>
              </a:lnSpc>
              <a:spcBef>
                <a:spcPts val="600"/>
              </a:spcBef>
              <a:spcAft>
                <a:spcPts val="0"/>
              </a:spcAft>
              <a:buClr>
                <a:srgbClr val="202122"/>
              </a:buClr>
              <a:buSzPts val="1150"/>
              <a:buFont typeface="Arial"/>
              <a:buChar char="●"/>
            </a:pPr>
            <a:r>
              <a:rPr lang="en-GB" sz="1150">
                <a:solidFill>
                  <a:srgbClr val="202122"/>
                </a:solidFill>
                <a:highlight>
                  <a:srgbClr val="FFFFFF"/>
                </a:highlight>
                <a:latin typeface="Arial"/>
                <a:ea typeface="Arial"/>
                <a:cs typeface="Arial"/>
                <a:sym typeface="Arial"/>
              </a:rPr>
              <a:t>The original term-document matrix is too large for the computing resources -  the approximated low rank matrix is interpreted as an </a:t>
            </a:r>
            <a:r>
              <a:rPr i="1" lang="en-GB" sz="1150">
                <a:solidFill>
                  <a:srgbClr val="202122"/>
                </a:solidFill>
                <a:highlight>
                  <a:srgbClr val="FFFFFF"/>
                </a:highlight>
                <a:latin typeface="Arial"/>
                <a:ea typeface="Arial"/>
                <a:cs typeface="Arial"/>
                <a:sym typeface="Arial"/>
              </a:rPr>
              <a:t>approximation</a:t>
            </a:r>
            <a:r>
              <a:rPr lang="en-GB" sz="1150">
                <a:solidFill>
                  <a:srgbClr val="202122"/>
                </a:solidFill>
                <a:highlight>
                  <a:srgbClr val="FFFFFF"/>
                </a:highlight>
                <a:latin typeface="Arial"/>
                <a:ea typeface="Arial"/>
                <a:cs typeface="Arial"/>
                <a:sym typeface="Arial"/>
              </a:rPr>
              <a:t> </a:t>
            </a:r>
            <a:endParaRPr sz="1150">
              <a:solidFill>
                <a:srgbClr val="202122"/>
              </a:solidFill>
              <a:highlight>
                <a:srgbClr val="FFFFFF"/>
              </a:highlight>
              <a:latin typeface="Arial"/>
              <a:ea typeface="Arial"/>
              <a:cs typeface="Arial"/>
              <a:sym typeface="Arial"/>
            </a:endParaRPr>
          </a:p>
          <a:p>
            <a:pPr indent="-301625" lvl="0" marL="685800" rtl="0" algn="l">
              <a:lnSpc>
                <a:spcPct val="115000"/>
              </a:lnSpc>
              <a:spcBef>
                <a:spcPts val="0"/>
              </a:spcBef>
              <a:spcAft>
                <a:spcPts val="0"/>
              </a:spcAft>
              <a:buClr>
                <a:srgbClr val="202122"/>
              </a:buClr>
              <a:buSzPts val="1150"/>
              <a:buFont typeface="Arial"/>
              <a:buChar char="●"/>
            </a:pPr>
            <a:r>
              <a:rPr lang="en-GB" sz="1150">
                <a:solidFill>
                  <a:srgbClr val="202122"/>
                </a:solidFill>
                <a:highlight>
                  <a:srgbClr val="FFFFFF"/>
                </a:highlight>
                <a:latin typeface="Arial"/>
                <a:ea typeface="Arial"/>
                <a:cs typeface="Arial"/>
                <a:sym typeface="Arial"/>
              </a:rPr>
              <a:t>The original term-document matrix is presumed </a:t>
            </a:r>
            <a:r>
              <a:rPr i="1" lang="en-GB" sz="1150">
                <a:solidFill>
                  <a:srgbClr val="202122"/>
                </a:solidFill>
                <a:highlight>
                  <a:srgbClr val="FFFFFF"/>
                </a:highlight>
                <a:latin typeface="Arial"/>
                <a:ea typeface="Arial"/>
                <a:cs typeface="Arial"/>
                <a:sym typeface="Arial"/>
              </a:rPr>
              <a:t>noisy</a:t>
            </a:r>
            <a:r>
              <a:rPr lang="en-GB" sz="1150">
                <a:solidFill>
                  <a:srgbClr val="202122"/>
                </a:solidFill>
                <a:highlight>
                  <a:srgbClr val="FFFFFF"/>
                </a:highlight>
                <a:latin typeface="Arial"/>
                <a:ea typeface="Arial"/>
                <a:cs typeface="Arial"/>
                <a:sym typeface="Arial"/>
              </a:rPr>
              <a:t>: for example, anecdotal instances of terms are to be eliminated - in that sense the approximated matrix is interpreted as a </a:t>
            </a:r>
            <a:r>
              <a:rPr i="1" lang="en-GB" sz="1150">
                <a:solidFill>
                  <a:srgbClr val="202122"/>
                </a:solidFill>
                <a:highlight>
                  <a:srgbClr val="FFFFFF"/>
                </a:highlight>
                <a:latin typeface="Arial"/>
                <a:ea typeface="Arial"/>
                <a:cs typeface="Arial"/>
                <a:sym typeface="Arial"/>
              </a:rPr>
              <a:t>de-noisified matrix</a:t>
            </a:r>
            <a:r>
              <a:rPr lang="en-GB" sz="1150">
                <a:solidFill>
                  <a:srgbClr val="202122"/>
                </a:solidFill>
                <a:highlight>
                  <a:srgbClr val="FFFFFF"/>
                </a:highlight>
                <a:latin typeface="Arial"/>
                <a:ea typeface="Arial"/>
                <a:cs typeface="Arial"/>
                <a:sym typeface="Arial"/>
              </a:rPr>
              <a:t> (a better matrix than the original)</a:t>
            </a:r>
            <a:endParaRPr sz="1150">
              <a:solidFill>
                <a:srgbClr val="202122"/>
              </a:solidFill>
              <a:highlight>
                <a:srgbClr val="FFFFFF"/>
              </a:highlight>
              <a:latin typeface="Arial"/>
              <a:ea typeface="Arial"/>
              <a:cs typeface="Arial"/>
              <a:sym typeface="Arial"/>
            </a:endParaRPr>
          </a:p>
          <a:p>
            <a:pPr indent="-301625" lvl="0" marL="685800" rtl="0" algn="l">
              <a:lnSpc>
                <a:spcPct val="115000"/>
              </a:lnSpc>
              <a:spcBef>
                <a:spcPts val="0"/>
              </a:spcBef>
              <a:spcAft>
                <a:spcPts val="0"/>
              </a:spcAft>
              <a:buClr>
                <a:srgbClr val="202122"/>
              </a:buClr>
              <a:buSzPts val="1150"/>
              <a:buFont typeface="Arial"/>
              <a:buChar char="●"/>
            </a:pPr>
            <a:r>
              <a:rPr lang="en-GB" sz="1150">
                <a:solidFill>
                  <a:srgbClr val="202122"/>
                </a:solidFill>
                <a:highlight>
                  <a:srgbClr val="FFFFFF"/>
                </a:highlight>
                <a:latin typeface="Arial"/>
                <a:ea typeface="Arial"/>
                <a:cs typeface="Arial"/>
                <a:sym typeface="Arial"/>
              </a:rPr>
              <a:t>The original term-document matrix is presumed overly </a:t>
            </a:r>
            <a:r>
              <a:rPr lang="en-GB" sz="1150">
                <a:solidFill>
                  <a:srgbClr val="0645AD"/>
                </a:solidFill>
                <a:highlight>
                  <a:srgbClr val="FFFFFF"/>
                </a:highlight>
                <a:uFill>
                  <a:noFill/>
                </a:uFill>
                <a:latin typeface="Arial"/>
                <a:ea typeface="Arial"/>
                <a:cs typeface="Arial"/>
                <a:sym typeface="Arial"/>
                <a:hlinkClick r:id="rId6">
                  <a:extLst>
                    <a:ext uri="{A12FA001-AC4F-418D-AE19-62706E023703}">
                      <ahyp:hlinkClr val="tx"/>
                    </a:ext>
                  </a:extLst>
                </a:hlinkClick>
              </a:rPr>
              <a:t>sparse</a:t>
            </a:r>
            <a:r>
              <a:rPr lang="en-GB" sz="1150">
                <a:solidFill>
                  <a:srgbClr val="202122"/>
                </a:solidFill>
                <a:highlight>
                  <a:srgbClr val="FFFFFF"/>
                </a:highlight>
                <a:latin typeface="Arial"/>
                <a:ea typeface="Arial"/>
                <a:cs typeface="Arial"/>
                <a:sym typeface="Arial"/>
              </a:rPr>
              <a:t> relative to the "true" term-document matrix -  the original matrix lists only the words actually </a:t>
            </a:r>
            <a:r>
              <a:rPr i="1" lang="en-GB" sz="1150">
                <a:solidFill>
                  <a:srgbClr val="202122"/>
                </a:solidFill>
                <a:highlight>
                  <a:srgbClr val="FFFFFF"/>
                </a:highlight>
                <a:latin typeface="Arial"/>
                <a:ea typeface="Arial"/>
                <a:cs typeface="Arial"/>
                <a:sym typeface="Arial"/>
              </a:rPr>
              <a:t>in</a:t>
            </a:r>
            <a:r>
              <a:rPr lang="en-GB" sz="1150">
                <a:solidFill>
                  <a:srgbClr val="202122"/>
                </a:solidFill>
                <a:highlight>
                  <a:srgbClr val="FFFFFF"/>
                </a:highlight>
                <a:latin typeface="Arial"/>
                <a:ea typeface="Arial"/>
                <a:cs typeface="Arial"/>
                <a:sym typeface="Arial"/>
              </a:rPr>
              <a:t> each document, whereas we might be interested in all words </a:t>
            </a:r>
            <a:r>
              <a:rPr b="1" i="1" lang="en-GB" sz="1150">
                <a:solidFill>
                  <a:srgbClr val="202122"/>
                </a:solidFill>
                <a:highlight>
                  <a:srgbClr val="FFFFFF"/>
                </a:highlight>
                <a:latin typeface="Arial"/>
                <a:ea typeface="Arial"/>
                <a:cs typeface="Arial"/>
                <a:sym typeface="Arial"/>
              </a:rPr>
              <a:t>related</a:t>
            </a:r>
            <a:r>
              <a:rPr i="1" lang="en-GB" sz="1150">
                <a:solidFill>
                  <a:srgbClr val="202122"/>
                </a:solidFill>
                <a:highlight>
                  <a:srgbClr val="FFFFFF"/>
                </a:highlight>
                <a:latin typeface="Arial"/>
                <a:ea typeface="Arial"/>
                <a:cs typeface="Arial"/>
                <a:sym typeface="Arial"/>
              </a:rPr>
              <a:t> to</a:t>
            </a:r>
            <a:r>
              <a:rPr lang="en-GB" sz="1150">
                <a:solidFill>
                  <a:srgbClr val="202122"/>
                </a:solidFill>
                <a:highlight>
                  <a:srgbClr val="FFFFFF"/>
                </a:highlight>
                <a:latin typeface="Arial"/>
                <a:ea typeface="Arial"/>
                <a:cs typeface="Arial"/>
                <a:sym typeface="Arial"/>
              </a:rPr>
              <a:t> each document — and that can be a much larger set due to </a:t>
            </a:r>
            <a:r>
              <a:rPr lang="en-GB" sz="1150">
                <a:solidFill>
                  <a:srgbClr val="0645AD"/>
                </a:solidFill>
                <a:highlight>
                  <a:srgbClr val="FFFFFF"/>
                </a:highlight>
                <a:uFill>
                  <a:noFill/>
                </a:uFill>
                <a:latin typeface="Arial"/>
                <a:ea typeface="Arial"/>
                <a:cs typeface="Arial"/>
                <a:sym typeface="Arial"/>
                <a:hlinkClick r:id="rId7">
                  <a:extLst>
                    <a:ext uri="{A12FA001-AC4F-418D-AE19-62706E023703}">
                      <ahyp:hlinkClr val="tx"/>
                    </a:ext>
                  </a:extLst>
                </a:hlinkClick>
              </a:rPr>
              <a:t>synonymy</a:t>
            </a:r>
            <a:r>
              <a:rPr lang="en-GB" sz="1150">
                <a:solidFill>
                  <a:srgbClr val="202122"/>
                </a:solidFill>
                <a:highlight>
                  <a:srgbClr val="FFFFFF"/>
                </a:highlight>
                <a:latin typeface="Arial"/>
                <a:ea typeface="Arial"/>
                <a:cs typeface="Arial"/>
                <a:sym typeface="Arial"/>
              </a:rPr>
              <a:t>, meronymy, holonymy etc.</a:t>
            </a:r>
            <a:endParaRPr sz="1150">
              <a:solidFill>
                <a:srgbClr val="202122"/>
              </a:solidFill>
              <a:highlight>
                <a:srgbClr val="FFFFFF"/>
              </a:highlight>
              <a:latin typeface="Arial"/>
              <a:ea typeface="Arial"/>
              <a:cs typeface="Arial"/>
              <a:sym typeface="Arial"/>
            </a:endParaRPr>
          </a:p>
          <a:p>
            <a:pPr indent="0" lvl="0" marL="0" rtl="0" algn="l">
              <a:lnSpc>
                <a:spcPct val="115000"/>
              </a:lnSpc>
              <a:spcBef>
                <a:spcPts val="600"/>
              </a:spcBef>
              <a:spcAft>
                <a:spcPts val="0"/>
              </a:spcAft>
              <a:buNone/>
            </a:pPr>
            <a:r>
              <a:t/>
            </a:r>
            <a:endParaRPr sz="1150">
              <a:solidFill>
                <a:srgbClr val="202122"/>
              </a:solidFill>
              <a:highlight>
                <a:srgbClr val="FFFFFF"/>
              </a:highlight>
              <a:latin typeface="Arial"/>
              <a:ea typeface="Arial"/>
              <a:cs typeface="Arial"/>
              <a:sym typeface="Arial"/>
            </a:endParaRPr>
          </a:p>
          <a:p>
            <a:pPr indent="0" lvl="0" marL="0" rtl="0" algn="l">
              <a:spcBef>
                <a:spcPts val="900"/>
              </a:spcBef>
              <a:spcAft>
                <a:spcPts val="0"/>
              </a:spcAft>
              <a:buNone/>
            </a:pPr>
            <a:r>
              <a:t/>
            </a:r>
            <a:endParaRPr sz="1150">
              <a:solidFill>
                <a:srgbClr val="202122"/>
              </a:solidFill>
              <a:highlight>
                <a:srgbClr val="FFFFFF"/>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GB"/>
              <a:t>EXAMPLE TASK</a:t>
            </a:r>
            <a:endParaRPr/>
          </a:p>
        </p:txBody>
      </p:sp>
      <p:sp>
        <p:nvSpPr>
          <p:cNvPr id="156" name="Google Shape;156;p26"/>
          <p:cNvSpPr txBox="1"/>
          <p:nvPr>
            <p:ph idx="1" type="body"/>
          </p:nvPr>
        </p:nvSpPr>
        <p:spPr>
          <a:xfrm>
            <a:off x="802387" y="1591056"/>
            <a:ext cx="3841800" cy="3038100"/>
          </a:xfrm>
          <a:prstGeom prst="rect">
            <a:avLst/>
          </a:prstGeom>
          <a:noFill/>
          <a:ln cap="flat" cmpd="sng" w="9525">
            <a:solidFill>
              <a:schemeClr val="dk2"/>
            </a:solidFill>
            <a:prstDash val="solid"/>
            <a:round/>
            <a:headEnd len="sm" w="sm" type="none"/>
            <a:tailEnd len="sm" w="sm" type="none"/>
          </a:ln>
        </p:spPr>
        <p:txBody>
          <a:bodyPr anchorCtr="0" anchor="t" bIns="34275" lIns="68575" spcFirstLastPara="1" rIns="68575" wrap="square" tIns="34275">
            <a:normAutofit/>
          </a:bodyPr>
          <a:lstStyle/>
          <a:p>
            <a:pPr indent="-146050" lvl="0" marL="139700" rtl="0" algn="l">
              <a:lnSpc>
                <a:spcPct val="90000"/>
              </a:lnSpc>
              <a:spcBef>
                <a:spcPts val="0"/>
              </a:spcBef>
              <a:spcAft>
                <a:spcPts val="0"/>
              </a:spcAft>
              <a:buSzPts val="1300"/>
              <a:buChar char="▪"/>
            </a:pPr>
            <a:r>
              <a:rPr lang="en-GB"/>
              <a:t>“Aromas include tropical fruit, broom, brimstone and dried herb. The palate isn’t overly expressive, offering unripened apple, citrus and dried sage alongside brisk acidity.”</a:t>
            </a:r>
            <a:endParaRPr/>
          </a:p>
          <a:p>
            <a:pPr indent="-50800" lvl="1" marL="342900" rtl="0" algn="l">
              <a:lnSpc>
                <a:spcPct val="90000"/>
              </a:lnSpc>
              <a:spcBef>
                <a:spcPts val="300"/>
              </a:spcBef>
              <a:spcAft>
                <a:spcPts val="0"/>
              </a:spcAft>
              <a:buSzPts val="1300"/>
              <a:buNone/>
            </a:pPr>
            <a:r>
              <a:t/>
            </a:r>
            <a:endParaRPr sz="1500"/>
          </a:p>
          <a:p>
            <a:pPr indent="-133350" lvl="1" marL="342900" rtl="0" algn="l">
              <a:lnSpc>
                <a:spcPct val="90000"/>
              </a:lnSpc>
              <a:spcBef>
                <a:spcPts val="500"/>
              </a:spcBef>
              <a:spcAft>
                <a:spcPts val="0"/>
              </a:spcAft>
              <a:buSzPts val="1300"/>
              <a:buChar char="▪"/>
            </a:pPr>
            <a:r>
              <a:rPr lang="en-GB" sz="1500"/>
              <a:t>What is the object being described?</a:t>
            </a:r>
            <a:endParaRPr/>
          </a:p>
          <a:p>
            <a:pPr indent="-50800" lvl="1" marL="342900" rtl="0" algn="l">
              <a:lnSpc>
                <a:spcPct val="90000"/>
              </a:lnSpc>
              <a:spcBef>
                <a:spcPts val="500"/>
              </a:spcBef>
              <a:spcAft>
                <a:spcPts val="0"/>
              </a:spcAft>
              <a:buSzPts val="1300"/>
              <a:buNone/>
            </a:pPr>
            <a:r>
              <a:t/>
            </a:r>
            <a:endParaRPr sz="1500"/>
          </a:p>
          <a:p>
            <a:pPr indent="-133350" lvl="1" marL="342900" rtl="0" algn="l">
              <a:lnSpc>
                <a:spcPct val="90000"/>
              </a:lnSpc>
              <a:spcBef>
                <a:spcPts val="500"/>
              </a:spcBef>
              <a:spcAft>
                <a:spcPts val="0"/>
              </a:spcAft>
              <a:buSzPts val="1300"/>
              <a:buChar char="▪"/>
            </a:pPr>
            <a:r>
              <a:rPr lang="en-GB" sz="1500">
                <a:solidFill>
                  <a:srgbClr val="FF0000"/>
                </a:solidFill>
              </a:rPr>
              <a:t>White Wine</a:t>
            </a:r>
            <a:endParaRPr/>
          </a:p>
          <a:p>
            <a:pPr indent="-133350" lvl="2" marL="546100" rtl="0" algn="l">
              <a:lnSpc>
                <a:spcPct val="90000"/>
              </a:lnSpc>
              <a:spcBef>
                <a:spcPts val="500"/>
              </a:spcBef>
              <a:spcAft>
                <a:spcPts val="0"/>
              </a:spcAft>
              <a:buSzPts val="1300"/>
              <a:buChar char="▪"/>
            </a:pPr>
            <a:r>
              <a:rPr lang="en-GB" sz="1500">
                <a:solidFill>
                  <a:srgbClr val="FF0000"/>
                </a:solidFill>
              </a:rPr>
              <a:t>Signals – acidity, citrus, apple</a:t>
            </a:r>
            <a:endParaRPr sz="1500">
              <a:solidFill>
                <a:srgbClr val="FF0000"/>
              </a:solidFill>
            </a:endParaRPr>
          </a:p>
        </p:txBody>
      </p:sp>
      <p:sp>
        <p:nvSpPr>
          <p:cNvPr id="157" name="Google Shape;157;p26"/>
          <p:cNvSpPr txBox="1"/>
          <p:nvPr/>
        </p:nvSpPr>
        <p:spPr>
          <a:xfrm>
            <a:off x="5043669" y="861851"/>
            <a:ext cx="3897600" cy="3994200"/>
          </a:xfrm>
          <a:prstGeom prst="rect">
            <a:avLst/>
          </a:prstGeom>
          <a:noFill/>
          <a:ln cap="flat" cmpd="sng" w="9525">
            <a:solidFill>
              <a:schemeClr val="accent2"/>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lang="en-GB" sz="1500">
                <a:solidFill>
                  <a:schemeClr val="dk1"/>
                </a:solidFill>
                <a:latin typeface="Rockwell"/>
                <a:ea typeface="Rockwell"/>
                <a:cs typeface="Rockwell"/>
                <a:sym typeface="Rockwell"/>
              </a:rPr>
              <a:t>Can we train a classifier to recognize it from the signals in text?</a:t>
            </a:r>
            <a:endParaRPr sz="1100"/>
          </a:p>
          <a:p>
            <a:pPr indent="0" lvl="0" marL="0" marR="0" rtl="0" algn="l">
              <a:spcBef>
                <a:spcPts val="0"/>
              </a:spcBef>
              <a:spcAft>
                <a:spcPts val="0"/>
              </a:spcAft>
              <a:buNone/>
            </a:pPr>
            <a:r>
              <a:t/>
            </a:r>
            <a:endParaRPr sz="1500">
              <a:solidFill>
                <a:schemeClr val="dk1"/>
              </a:solidFill>
              <a:latin typeface="Rockwell"/>
              <a:ea typeface="Rockwell"/>
              <a:cs typeface="Rockwell"/>
              <a:sym typeface="Rockwell"/>
            </a:endParaRPr>
          </a:p>
          <a:p>
            <a:pPr indent="0" lvl="0" marL="0" marR="0" rtl="0" algn="l">
              <a:spcBef>
                <a:spcPts val="0"/>
              </a:spcBef>
              <a:spcAft>
                <a:spcPts val="0"/>
              </a:spcAft>
              <a:buNone/>
            </a:pPr>
            <a:r>
              <a:rPr lang="en-GB" sz="1500">
                <a:solidFill>
                  <a:schemeClr val="dk1"/>
                </a:solidFill>
                <a:latin typeface="Rockwell"/>
                <a:ea typeface="Rockwell"/>
                <a:cs typeface="Rockwell"/>
                <a:sym typeface="Rockwell"/>
              </a:rPr>
              <a:t>Can we train a classifier to recognize whether the text is about White Wine or Red Wine?</a:t>
            </a:r>
            <a:endParaRPr sz="1100"/>
          </a:p>
          <a:p>
            <a:pPr indent="0" lvl="0" marL="0" marR="0" rtl="0" algn="l">
              <a:spcBef>
                <a:spcPts val="0"/>
              </a:spcBef>
              <a:spcAft>
                <a:spcPts val="0"/>
              </a:spcAft>
              <a:buNone/>
            </a:pPr>
            <a:r>
              <a:t/>
            </a:r>
            <a:endParaRPr sz="1500">
              <a:solidFill>
                <a:schemeClr val="dk1"/>
              </a:solidFill>
              <a:latin typeface="Rockwell"/>
              <a:ea typeface="Rockwell"/>
              <a:cs typeface="Rockwell"/>
              <a:sym typeface="Rockwell"/>
            </a:endParaRPr>
          </a:p>
          <a:p>
            <a:pPr indent="0" lvl="0" marL="0" marR="0" rtl="0" algn="l">
              <a:spcBef>
                <a:spcPts val="0"/>
              </a:spcBef>
              <a:spcAft>
                <a:spcPts val="0"/>
              </a:spcAft>
              <a:buNone/>
            </a:pPr>
            <a:r>
              <a:rPr lang="en-GB" sz="1500">
                <a:solidFill>
                  <a:schemeClr val="dk1"/>
                </a:solidFill>
                <a:latin typeface="Rockwell"/>
                <a:ea typeface="Rockwell"/>
                <a:cs typeface="Rockwell"/>
                <a:sym typeface="Rockwell"/>
              </a:rPr>
              <a:t>Can we train a classifier to recognize whether the text is about Sauvignon Blanc or Riesling?</a:t>
            </a:r>
            <a:endParaRPr sz="1100"/>
          </a:p>
          <a:p>
            <a:pPr indent="0" lvl="0" marL="0" marR="0" rtl="0" algn="l">
              <a:spcBef>
                <a:spcPts val="0"/>
              </a:spcBef>
              <a:spcAft>
                <a:spcPts val="0"/>
              </a:spcAft>
              <a:buNone/>
            </a:pPr>
            <a:r>
              <a:t/>
            </a:r>
            <a:endParaRPr sz="1500">
              <a:solidFill>
                <a:schemeClr val="dk1"/>
              </a:solidFill>
              <a:latin typeface="Rockwell"/>
              <a:ea typeface="Rockwell"/>
              <a:cs typeface="Rockwell"/>
              <a:sym typeface="Rockwell"/>
            </a:endParaRPr>
          </a:p>
          <a:p>
            <a:pPr indent="0" lvl="0" marL="0" marR="0" rtl="0" algn="l">
              <a:spcBef>
                <a:spcPts val="0"/>
              </a:spcBef>
              <a:spcAft>
                <a:spcPts val="0"/>
              </a:spcAft>
              <a:buNone/>
            </a:pPr>
            <a:r>
              <a:rPr lang="en-GB" sz="1500">
                <a:solidFill>
                  <a:schemeClr val="dk1"/>
                </a:solidFill>
                <a:latin typeface="Rockwell"/>
                <a:ea typeface="Rockwell"/>
                <a:cs typeface="Rockwell"/>
                <a:sym typeface="Rockwell"/>
              </a:rPr>
              <a:t>Can we train a classifier to recognize whether the review is good or bad?</a:t>
            </a:r>
            <a:endParaRPr sz="1100"/>
          </a:p>
          <a:p>
            <a:pPr indent="0" lvl="0" marL="0" marR="0" rtl="0" algn="l">
              <a:spcBef>
                <a:spcPts val="0"/>
              </a:spcBef>
              <a:spcAft>
                <a:spcPts val="0"/>
              </a:spcAft>
              <a:buNone/>
            </a:pPr>
            <a:r>
              <a:t/>
            </a:r>
            <a:endParaRPr sz="1500">
              <a:solidFill>
                <a:schemeClr val="dk1"/>
              </a:solidFill>
              <a:latin typeface="Rockwell"/>
              <a:ea typeface="Rockwell"/>
              <a:cs typeface="Rockwell"/>
              <a:sym typeface="Rockwell"/>
            </a:endParaRPr>
          </a:p>
          <a:p>
            <a:pPr indent="0" lvl="0" marL="0" marR="0" rtl="0" algn="l">
              <a:spcBef>
                <a:spcPts val="0"/>
              </a:spcBef>
              <a:spcAft>
                <a:spcPts val="0"/>
              </a:spcAft>
              <a:buNone/>
            </a:pPr>
            <a:r>
              <a:rPr b="1" i="1" lang="en-GB" sz="1500">
                <a:solidFill>
                  <a:srgbClr val="FF0000"/>
                </a:solidFill>
                <a:latin typeface="Rockwell"/>
                <a:ea typeface="Rockwell"/>
                <a:cs typeface="Rockwell"/>
                <a:sym typeface="Rockwell"/>
              </a:rPr>
              <a:t>"It's a dry white wine and the flavor is delicious. Great wine, fast service, what more could you ask for?"</a:t>
            </a:r>
            <a:endParaRPr sz="1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type="title"/>
          </p:nvPr>
        </p:nvSpPr>
        <p:spPr>
          <a:xfrm>
            <a:off x="802375" y="363475"/>
            <a:ext cx="7543800" cy="6237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t/>
            </a:r>
            <a:endParaRPr/>
          </a:p>
        </p:txBody>
      </p:sp>
      <p:pic>
        <p:nvPicPr>
          <p:cNvPr id="298" name="Google Shape;298;p44"/>
          <p:cNvPicPr preferRelativeResize="0"/>
          <p:nvPr/>
        </p:nvPicPr>
        <p:blipFill>
          <a:blip r:embed="rId3">
            <a:alphaModFix/>
          </a:blip>
          <a:stretch>
            <a:fillRect/>
          </a:stretch>
        </p:blipFill>
        <p:spPr>
          <a:xfrm>
            <a:off x="375325" y="1139575"/>
            <a:ext cx="8132839" cy="3851527"/>
          </a:xfrm>
          <a:prstGeom prst="rect">
            <a:avLst/>
          </a:prstGeom>
          <a:noFill/>
          <a:ln>
            <a:noFill/>
          </a:ln>
        </p:spPr>
      </p:pic>
      <p:sp>
        <p:nvSpPr>
          <p:cNvPr id="299" name="Google Shape;299;p44"/>
          <p:cNvSpPr txBox="1"/>
          <p:nvPr/>
        </p:nvSpPr>
        <p:spPr>
          <a:xfrm>
            <a:off x="3567025" y="2062175"/>
            <a:ext cx="2460300" cy="400200"/>
          </a:xfrm>
          <a:prstGeom prst="rect">
            <a:avLst/>
          </a:prstGeom>
          <a:solidFill>
            <a:srgbClr val="D5A6B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ckwell"/>
                <a:ea typeface="Rockwell"/>
                <a:cs typeface="Rockwell"/>
                <a:sym typeface="Rockwell"/>
              </a:rPr>
              <a:t>TF - IDF / Frequency Matrix</a:t>
            </a:r>
            <a:endParaRPr>
              <a:latin typeface="Rockwell"/>
              <a:ea typeface="Rockwell"/>
              <a:cs typeface="Rockwell"/>
              <a:sym typeface="Rockwe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5"/>
          <p:cNvSpPr txBox="1"/>
          <p:nvPr>
            <p:ph type="title"/>
          </p:nvPr>
        </p:nvSpPr>
        <p:spPr>
          <a:xfrm>
            <a:off x="582586" y="88724"/>
            <a:ext cx="7543800" cy="12069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Decomposition</a:t>
            </a:r>
            <a:endParaRPr/>
          </a:p>
        </p:txBody>
      </p:sp>
      <p:pic>
        <p:nvPicPr>
          <p:cNvPr id="305" name="Google Shape;305;p45"/>
          <p:cNvPicPr preferRelativeResize="0"/>
          <p:nvPr/>
        </p:nvPicPr>
        <p:blipFill>
          <a:blip r:embed="rId3">
            <a:alphaModFix/>
          </a:blip>
          <a:stretch>
            <a:fillRect/>
          </a:stretch>
        </p:blipFill>
        <p:spPr>
          <a:xfrm>
            <a:off x="227850" y="1959174"/>
            <a:ext cx="8839201" cy="2013230"/>
          </a:xfrm>
          <a:prstGeom prst="rect">
            <a:avLst/>
          </a:prstGeom>
          <a:noFill/>
          <a:ln>
            <a:noFill/>
          </a:ln>
        </p:spPr>
      </p:pic>
      <p:sp>
        <p:nvSpPr>
          <p:cNvPr id="306" name="Google Shape;306;p45"/>
          <p:cNvSpPr txBox="1"/>
          <p:nvPr/>
        </p:nvSpPr>
        <p:spPr>
          <a:xfrm>
            <a:off x="988175" y="1361275"/>
            <a:ext cx="170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latin typeface="Rockwell"/>
                <a:ea typeface="Rockwell"/>
                <a:cs typeface="Rockwell"/>
                <a:sym typeface="Rockwell"/>
              </a:rPr>
              <a:t>X = U𝚺V</a:t>
            </a:r>
            <a:r>
              <a:rPr baseline="30000" lang="en-GB" sz="1900">
                <a:latin typeface="Rockwell"/>
                <a:ea typeface="Rockwell"/>
                <a:cs typeface="Rockwell"/>
                <a:sym typeface="Rockwell"/>
              </a:rPr>
              <a:t>T</a:t>
            </a:r>
            <a:endParaRPr baseline="30000" sz="1900">
              <a:latin typeface="Rockwell"/>
              <a:ea typeface="Rockwell"/>
              <a:cs typeface="Rockwell"/>
              <a:sym typeface="Rockwell"/>
            </a:endParaRPr>
          </a:p>
        </p:txBody>
      </p:sp>
      <p:sp>
        <p:nvSpPr>
          <p:cNvPr id="307" name="Google Shape;307;p45"/>
          <p:cNvSpPr txBox="1"/>
          <p:nvPr/>
        </p:nvSpPr>
        <p:spPr>
          <a:xfrm>
            <a:off x="3626700" y="3862500"/>
            <a:ext cx="551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ckwell"/>
                <a:ea typeface="Rockwell"/>
                <a:cs typeface="Rockwell"/>
                <a:sym typeface="Rockwell"/>
              </a:rPr>
              <a:t>Left Singular Vectors	  Singular Values	   Right Singular Vectors</a:t>
            </a:r>
            <a:endParaRPr>
              <a:latin typeface="Rockwell"/>
              <a:ea typeface="Rockwell"/>
              <a:cs typeface="Rockwell"/>
              <a:sym typeface="Rockwe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6"/>
          <p:cNvSpPr txBox="1"/>
          <p:nvPr>
            <p:ph type="title"/>
          </p:nvPr>
        </p:nvSpPr>
        <p:spPr>
          <a:xfrm>
            <a:off x="362786" y="132674"/>
            <a:ext cx="7543800" cy="12069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Visualization</a:t>
            </a:r>
            <a:endParaRPr/>
          </a:p>
        </p:txBody>
      </p:sp>
      <p:pic>
        <p:nvPicPr>
          <p:cNvPr id="313" name="Google Shape;313;p46"/>
          <p:cNvPicPr preferRelativeResize="0"/>
          <p:nvPr/>
        </p:nvPicPr>
        <p:blipFill>
          <a:blip r:embed="rId3">
            <a:alphaModFix/>
          </a:blip>
          <a:stretch>
            <a:fillRect/>
          </a:stretch>
        </p:blipFill>
        <p:spPr>
          <a:xfrm>
            <a:off x="538475" y="1261175"/>
            <a:ext cx="3703825" cy="3574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7"/>
          <p:cNvSpPr txBox="1"/>
          <p:nvPr>
            <p:ph type="title"/>
          </p:nvPr>
        </p:nvSpPr>
        <p:spPr>
          <a:xfrm>
            <a:off x="802375" y="363475"/>
            <a:ext cx="7543800" cy="658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Reconstruction</a:t>
            </a:r>
            <a:endParaRPr/>
          </a:p>
        </p:txBody>
      </p:sp>
      <p:sp>
        <p:nvSpPr>
          <p:cNvPr id="319" name="Google Shape;319;p47"/>
          <p:cNvSpPr txBox="1"/>
          <p:nvPr>
            <p:ph idx="1" type="body"/>
          </p:nvPr>
        </p:nvSpPr>
        <p:spPr>
          <a:xfrm>
            <a:off x="648525" y="1219800"/>
            <a:ext cx="5286300" cy="3527700"/>
          </a:xfrm>
          <a:prstGeom prst="rect">
            <a:avLst/>
          </a:prstGeom>
          <a:ln cap="flat" cmpd="sng" w="9525">
            <a:solidFill>
              <a:srgbClr val="FF0000"/>
            </a:solidFill>
            <a:prstDash val="solid"/>
            <a:round/>
            <a:headEnd len="sm" w="sm" type="none"/>
            <a:tailEnd len="sm" w="sm" type="none"/>
          </a:ln>
        </p:spPr>
        <p:txBody>
          <a:bodyPr anchorCtr="0" anchor="t" bIns="34275" lIns="68575" spcFirstLastPara="1" rIns="68575" wrap="square" tIns="34275">
            <a:normAutofit fontScale="85000" lnSpcReduction="20000"/>
          </a:bodyPr>
          <a:lstStyle/>
          <a:p>
            <a:pPr indent="-312261" lvl="0" marL="457200" rtl="0" algn="l">
              <a:lnSpc>
                <a:spcPct val="115000"/>
              </a:lnSpc>
              <a:spcBef>
                <a:spcPts val="500"/>
              </a:spcBef>
              <a:spcAft>
                <a:spcPts val="0"/>
              </a:spcAft>
              <a:buClr>
                <a:srgbClr val="202122"/>
              </a:buClr>
              <a:buSzPct val="100000"/>
              <a:buFont typeface="Arial"/>
              <a:buChar char="▪"/>
            </a:pPr>
            <a:r>
              <a:rPr lang="en-GB" sz="1550">
                <a:solidFill>
                  <a:srgbClr val="202122"/>
                </a:solidFill>
                <a:highlight>
                  <a:srgbClr val="FFFFFF"/>
                </a:highlight>
                <a:latin typeface="Arial"/>
                <a:ea typeface="Arial"/>
                <a:cs typeface="Arial"/>
                <a:sym typeface="Arial"/>
              </a:rPr>
              <a:t>An approximation can be obtained using the k largest singular values  and their corresponding left and right singular vectors </a:t>
            </a:r>
            <a:endParaRPr sz="1550">
              <a:solidFill>
                <a:srgbClr val="202122"/>
              </a:solidFill>
              <a:highlight>
                <a:srgbClr val="FFFFFF"/>
              </a:highlight>
              <a:latin typeface="Arial"/>
              <a:ea typeface="Arial"/>
              <a:cs typeface="Arial"/>
              <a:sym typeface="Arial"/>
            </a:endParaRPr>
          </a:p>
          <a:p>
            <a:pPr indent="0" lvl="0" marL="457200" rtl="0" algn="l">
              <a:lnSpc>
                <a:spcPct val="115000"/>
              </a:lnSpc>
              <a:spcBef>
                <a:spcPts val="500"/>
              </a:spcBef>
              <a:spcAft>
                <a:spcPts val="0"/>
              </a:spcAft>
              <a:buNone/>
            </a:pPr>
            <a:r>
              <a:t/>
            </a:r>
            <a:endParaRPr sz="1550">
              <a:solidFill>
                <a:srgbClr val="202122"/>
              </a:solidFill>
              <a:highlight>
                <a:srgbClr val="FFFFFF"/>
              </a:highlight>
              <a:latin typeface="Arial"/>
              <a:ea typeface="Arial"/>
              <a:cs typeface="Arial"/>
              <a:sym typeface="Arial"/>
            </a:endParaRPr>
          </a:p>
          <a:p>
            <a:pPr indent="-312261" lvl="0" marL="457200" rtl="0" algn="l">
              <a:lnSpc>
                <a:spcPct val="115000"/>
              </a:lnSpc>
              <a:spcBef>
                <a:spcPts val="500"/>
              </a:spcBef>
              <a:spcAft>
                <a:spcPts val="0"/>
              </a:spcAft>
              <a:buClr>
                <a:srgbClr val="202122"/>
              </a:buClr>
              <a:buSzPct val="100000"/>
              <a:buFont typeface="Arial"/>
              <a:buChar char="▪"/>
            </a:pPr>
            <a:r>
              <a:rPr lang="en-GB" sz="1550">
                <a:solidFill>
                  <a:srgbClr val="202122"/>
                </a:solidFill>
                <a:highlight>
                  <a:srgbClr val="FFFFFF"/>
                </a:highlight>
                <a:latin typeface="Arial"/>
                <a:ea typeface="Arial"/>
                <a:cs typeface="Arial"/>
                <a:sym typeface="Arial"/>
              </a:rPr>
              <a:t>This approximation has a minimal error - and more importantly the term and document vectors can now be treated as  "semantic space"</a:t>
            </a:r>
            <a:endParaRPr sz="1550">
              <a:solidFill>
                <a:srgbClr val="202122"/>
              </a:solidFill>
              <a:highlight>
                <a:srgbClr val="FFFFFF"/>
              </a:highlight>
              <a:latin typeface="Arial"/>
              <a:ea typeface="Arial"/>
              <a:cs typeface="Arial"/>
              <a:sym typeface="Arial"/>
            </a:endParaRPr>
          </a:p>
          <a:p>
            <a:pPr indent="0" lvl="0" marL="457200" rtl="0" algn="l">
              <a:lnSpc>
                <a:spcPct val="115000"/>
              </a:lnSpc>
              <a:spcBef>
                <a:spcPts val="500"/>
              </a:spcBef>
              <a:spcAft>
                <a:spcPts val="0"/>
              </a:spcAft>
              <a:buNone/>
            </a:pPr>
            <a:r>
              <a:t/>
            </a:r>
            <a:endParaRPr sz="1550">
              <a:solidFill>
                <a:srgbClr val="202122"/>
              </a:solidFill>
              <a:highlight>
                <a:srgbClr val="FFFFFF"/>
              </a:highlight>
              <a:latin typeface="Arial"/>
              <a:ea typeface="Arial"/>
              <a:cs typeface="Arial"/>
              <a:sym typeface="Arial"/>
            </a:endParaRPr>
          </a:p>
          <a:p>
            <a:pPr indent="-287972" lvl="0" marL="457200" rtl="0" algn="l">
              <a:lnSpc>
                <a:spcPct val="115000"/>
              </a:lnSpc>
              <a:spcBef>
                <a:spcPts val="500"/>
              </a:spcBef>
              <a:spcAft>
                <a:spcPts val="0"/>
              </a:spcAft>
              <a:buClr>
                <a:srgbClr val="202122"/>
              </a:buClr>
              <a:buSzPct val="70967"/>
              <a:buFont typeface="Arial"/>
              <a:buChar char="▪"/>
            </a:pPr>
            <a:r>
              <a:rPr lang="en-GB" sz="1550">
                <a:solidFill>
                  <a:srgbClr val="202122"/>
                </a:solidFill>
                <a:highlight>
                  <a:srgbClr val="FFFFFF"/>
                </a:highlight>
                <a:latin typeface="Arial"/>
                <a:ea typeface="Arial"/>
                <a:cs typeface="Arial"/>
                <a:sym typeface="Arial"/>
              </a:rPr>
              <a:t>The row "term" vector  t^</a:t>
            </a:r>
            <a:r>
              <a:rPr baseline="-25000" lang="en-GB" sz="1550">
                <a:solidFill>
                  <a:srgbClr val="202122"/>
                </a:solidFill>
                <a:highlight>
                  <a:srgbClr val="FFFFFF"/>
                </a:highlight>
                <a:latin typeface="Arial"/>
                <a:ea typeface="Arial"/>
                <a:cs typeface="Arial"/>
                <a:sym typeface="Arial"/>
              </a:rPr>
              <a:t>i</a:t>
            </a:r>
            <a:r>
              <a:rPr baseline="30000" lang="en-GB" sz="1550">
                <a:solidFill>
                  <a:srgbClr val="202122"/>
                </a:solidFill>
                <a:highlight>
                  <a:srgbClr val="FFFFFF"/>
                </a:highlight>
                <a:latin typeface="Arial"/>
                <a:ea typeface="Arial"/>
                <a:cs typeface="Arial"/>
                <a:sym typeface="Arial"/>
              </a:rPr>
              <a:t>T </a:t>
            </a:r>
            <a:r>
              <a:rPr lang="en-GB" sz="1750">
                <a:solidFill>
                  <a:srgbClr val="202122"/>
                </a:solidFill>
                <a:highlight>
                  <a:srgbClr val="FFFFFF"/>
                </a:highlight>
                <a:latin typeface="Arial"/>
                <a:ea typeface="Arial"/>
                <a:cs typeface="Arial"/>
                <a:sym typeface="Arial"/>
              </a:rPr>
              <a:t> has k</a:t>
            </a:r>
            <a:r>
              <a:rPr lang="en-GB" sz="1550">
                <a:solidFill>
                  <a:srgbClr val="202122"/>
                </a:solidFill>
                <a:highlight>
                  <a:srgbClr val="FFFFFF"/>
                </a:highlight>
                <a:latin typeface="Arial"/>
                <a:ea typeface="Arial"/>
                <a:cs typeface="Arial"/>
                <a:sym typeface="Arial"/>
              </a:rPr>
              <a:t> entries mapping it to a lower-dimensional space - not a </a:t>
            </a:r>
            <a:r>
              <a:rPr lang="en-GB" sz="1550">
                <a:solidFill>
                  <a:srgbClr val="202122"/>
                </a:solidFill>
                <a:highlight>
                  <a:srgbClr val="FFFFFF"/>
                </a:highlight>
                <a:latin typeface="Arial"/>
                <a:ea typeface="Arial"/>
                <a:cs typeface="Arial"/>
                <a:sym typeface="Arial"/>
              </a:rPr>
              <a:t>comprehensible</a:t>
            </a:r>
            <a:r>
              <a:rPr lang="en-GB" sz="1550">
                <a:solidFill>
                  <a:srgbClr val="202122"/>
                </a:solidFill>
                <a:highlight>
                  <a:srgbClr val="FFFFFF"/>
                </a:highlight>
                <a:latin typeface="Arial"/>
                <a:ea typeface="Arial"/>
                <a:cs typeface="Arial"/>
                <a:sym typeface="Arial"/>
              </a:rPr>
              <a:t> physical space - linear combinations of words</a:t>
            </a:r>
            <a:endParaRPr sz="1550">
              <a:solidFill>
                <a:srgbClr val="202122"/>
              </a:solidFill>
              <a:highlight>
                <a:srgbClr val="FFFFFF"/>
              </a:highlight>
              <a:latin typeface="Arial"/>
              <a:ea typeface="Arial"/>
              <a:cs typeface="Arial"/>
              <a:sym typeface="Arial"/>
            </a:endParaRPr>
          </a:p>
          <a:p>
            <a:pPr indent="-333851" lvl="1" marL="914400" rtl="0" algn="l">
              <a:lnSpc>
                <a:spcPct val="115000"/>
              </a:lnSpc>
              <a:spcBef>
                <a:spcPts val="0"/>
              </a:spcBef>
              <a:spcAft>
                <a:spcPts val="0"/>
              </a:spcAft>
              <a:buClr>
                <a:srgbClr val="000000"/>
              </a:buClr>
              <a:buSzPct val="134482"/>
              <a:buFont typeface="Arial"/>
              <a:buChar char="▪"/>
            </a:pPr>
            <a:r>
              <a:rPr lang="en-GB" sz="1450">
                <a:solidFill>
                  <a:srgbClr val="000000"/>
                </a:solidFill>
                <a:highlight>
                  <a:srgbClr val="B6D7A8"/>
                </a:highlight>
                <a:latin typeface="Arial"/>
                <a:ea typeface="Arial"/>
                <a:cs typeface="Arial"/>
                <a:sym typeface="Arial"/>
              </a:rPr>
              <a:t>{(car), (truck), (flower)} --&gt; {(1.3452 * car + 0.2828 * truck), (flower)}</a:t>
            </a:r>
            <a:endParaRPr sz="1450">
              <a:solidFill>
                <a:srgbClr val="000000"/>
              </a:solidFill>
              <a:highlight>
                <a:srgbClr val="B6D7A8"/>
              </a:highlight>
              <a:latin typeface="Arial"/>
              <a:ea typeface="Arial"/>
              <a:cs typeface="Arial"/>
              <a:sym typeface="Arial"/>
            </a:endParaRPr>
          </a:p>
          <a:p>
            <a:pPr indent="0" lvl="0" marL="457200" rtl="0" algn="l">
              <a:lnSpc>
                <a:spcPct val="115000"/>
              </a:lnSpc>
              <a:spcBef>
                <a:spcPts val="500"/>
              </a:spcBef>
              <a:spcAft>
                <a:spcPts val="0"/>
              </a:spcAft>
              <a:buNone/>
            </a:pPr>
            <a:r>
              <a:t/>
            </a:r>
            <a:endParaRPr sz="1550">
              <a:solidFill>
                <a:srgbClr val="202122"/>
              </a:solidFill>
              <a:highlight>
                <a:srgbClr val="FFFFFF"/>
              </a:highlight>
              <a:latin typeface="Arial"/>
              <a:ea typeface="Arial"/>
              <a:cs typeface="Arial"/>
              <a:sym typeface="Arial"/>
            </a:endParaRPr>
          </a:p>
          <a:p>
            <a:pPr indent="-312261" lvl="0" marL="457200" rtl="0" algn="l">
              <a:lnSpc>
                <a:spcPct val="115000"/>
              </a:lnSpc>
              <a:spcBef>
                <a:spcPts val="500"/>
              </a:spcBef>
              <a:spcAft>
                <a:spcPts val="0"/>
              </a:spcAft>
              <a:buClr>
                <a:srgbClr val="202122"/>
              </a:buClr>
              <a:buSzPct val="100000"/>
              <a:buFont typeface="Arial"/>
              <a:buChar char="▪"/>
            </a:pPr>
            <a:r>
              <a:rPr lang="en-GB" sz="1550">
                <a:solidFill>
                  <a:srgbClr val="202122"/>
                </a:solidFill>
                <a:highlight>
                  <a:srgbClr val="FFFFFF"/>
                </a:highlight>
                <a:latin typeface="Arial"/>
                <a:ea typeface="Arial"/>
                <a:cs typeface="Arial"/>
                <a:sym typeface="Arial"/>
              </a:rPr>
              <a:t>The "document" vector d</a:t>
            </a:r>
            <a:r>
              <a:rPr baseline="-25000" lang="en-GB" sz="1550">
                <a:solidFill>
                  <a:srgbClr val="202122"/>
                </a:solidFill>
                <a:highlight>
                  <a:srgbClr val="FFFFFF"/>
                </a:highlight>
                <a:latin typeface="Arial"/>
                <a:ea typeface="Arial"/>
                <a:cs typeface="Arial"/>
                <a:sym typeface="Arial"/>
              </a:rPr>
              <a:t>j</a:t>
            </a:r>
            <a:r>
              <a:rPr lang="en-GB" sz="1550">
                <a:solidFill>
                  <a:srgbClr val="202122"/>
                </a:solidFill>
                <a:highlight>
                  <a:srgbClr val="FFFFFF"/>
                </a:highlight>
                <a:latin typeface="Arial"/>
                <a:ea typeface="Arial"/>
                <a:cs typeface="Arial"/>
                <a:sym typeface="Arial"/>
              </a:rPr>
              <a:t>  is  an approximation in this lower-dimensional space</a:t>
            </a:r>
            <a:endParaRPr/>
          </a:p>
        </p:txBody>
      </p:sp>
      <p:sp>
        <p:nvSpPr>
          <p:cNvPr id="320" name="Google Shape;320;p47"/>
          <p:cNvSpPr txBox="1"/>
          <p:nvPr/>
        </p:nvSpPr>
        <p:spPr>
          <a:xfrm>
            <a:off x="6319475" y="1219800"/>
            <a:ext cx="2670600" cy="3301500"/>
          </a:xfrm>
          <a:prstGeom prst="rect">
            <a:avLst/>
          </a:prstGeom>
          <a:noFill/>
          <a:ln cap="flat" cmpd="sng" w="9525">
            <a:solidFill>
              <a:srgbClr val="4C113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rgbClr val="202122"/>
                </a:solidFill>
                <a:highlight>
                  <a:srgbClr val="FFFFFF"/>
                </a:highlight>
              </a:rPr>
              <a:t>Identifies synonyms  - merge dimensions</a:t>
            </a:r>
            <a:endParaRPr sz="1350">
              <a:solidFill>
                <a:srgbClr val="202122"/>
              </a:solidFill>
              <a:highlight>
                <a:srgbClr val="FFFFFF"/>
              </a:highlight>
            </a:endParaRPr>
          </a:p>
          <a:p>
            <a:pPr indent="0" lvl="0" marL="0" rtl="0" algn="l">
              <a:spcBef>
                <a:spcPts val="0"/>
              </a:spcBef>
              <a:spcAft>
                <a:spcPts val="0"/>
              </a:spcAft>
              <a:buNone/>
            </a:pPr>
            <a:r>
              <a:t/>
            </a:r>
            <a:endParaRPr sz="1350">
              <a:solidFill>
                <a:srgbClr val="202122"/>
              </a:solidFill>
              <a:highlight>
                <a:srgbClr val="FFFFFF"/>
              </a:highlight>
            </a:endParaRPr>
          </a:p>
          <a:p>
            <a:pPr indent="0" lvl="0" marL="0" rtl="0" algn="l">
              <a:spcBef>
                <a:spcPts val="0"/>
              </a:spcBef>
              <a:spcAft>
                <a:spcPts val="0"/>
              </a:spcAft>
              <a:buNone/>
            </a:pPr>
            <a:r>
              <a:rPr lang="en-GB" sz="1350">
                <a:solidFill>
                  <a:srgbClr val="202122"/>
                </a:solidFill>
                <a:highlight>
                  <a:srgbClr val="FFFFFF"/>
                </a:highlight>
              </a:rPr>
              <a:t>Mitigates  </a:t>
            </a:r>
            <a:r>
              <a:rPr lang="en-GB" sz="1350">
                <a:solidFill>
                  <a:srgbClr val="0645AD"/>
                </a:solidFill>
                <a:highlight>
                  <a:srgbClr val="FFFFFF"/>
                </a:highlight>
                <a:uFill>
                  <a:noFill/>
                </a:uFill>
                <a:hlinkClick r:id="rId3">
                  <a:extLst>
                    <a:ext uri="{A12FA001-AC4F-418D-AE19-62706E023703}">
                      <ahyp:hlinkClr val="tx"/>
                    </a:ext>
                  </a:extLst>
                </a:hlinkClick>
              </a:rPr>
              <a:t>polysemy</a:t>
            </a:r>
            <a:r>
              <a:rPr lang="en-GB" sz="1350">
                <a:solidFill>
                  <a:srgbClr val="202122"/>
                </a:solidFill>
                <a:highlight>
                  <a:srgbClr val="FFFFFF"/>
                </a:highlight>
              </a:rPr>
              <a:t> -  since components of polysemous words that point in the "right" direction are added to the components of words that share a similar meaning - Conversely, components that point in other directions tend to either simply cancel out, or, at worst, to be smaller than components in the directions corresponding to the intended sense.</a:t>
            </a:r>
            <a:endParaRPr sz="1700">
              <a:latin typeface="Rockwell"/>
              <a:ea typeface="Rockwell"/>
              <a:cs typeface="Rockwell"/>
              <a:sym typeface="Rockwell"/>
            </a:endParaRPr>
          </a:p>
        </p:txBody>
      </p:sp>
      <p:sp>
        <p:nvSpPr>
          <p:cNvPr id="321" name="Google Shape;321;p47"/>
          <p:cNvSpPr/>
          <p:nvPr/>
        </p:nvSpPr>
        <p:spPr>
          <a:xfrm>
            <a:off x="5714975" y="3341075"/>
            <a:ext cx="604500" cy="439500"/>
          </a:xfrm>
          <a:prstGeom prst="rightArrow">
            <a:avLst>
              <a:gd fmla="val 50000" name="adj1"/>
              <a:gd fmla="val 50000" name="adj2"/>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8"/>
          <p:cNvSpPr txBox="1"/>
          <p:nvPr>
            <p:ph type="title"/>
          </p:nvPr>
        </p:nvSpPr>
        <p:spPr>
          <a:xfrm>
            <a:off x="802375" y="363475"/>
            <a:ext cx="7543800" cy="7356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Semantic Analysis</a:t>
            </a:r>
            <a:endParaRPr/>
          </a:p>
        </p:txBody>
      </p:sp>
      <p:sp>
        <p:nvSpPr>
          <p:cNvPr id="327" name="Google Shape;327;p48"/>
          <p:cNvSpPr txBox="1"/>
          <p:nvPr>
            <p:ph idx="1" type="body"/>
          </p:nvPr>
        </p:nvSpPr>
        <p:spPr>
          <a:xfrm>
            <a:off x="5253400" y="1629525"/>
            <a:ext cx="3703800" cy="3000000"/>
          </a:xfrm>
          <a:prstGeom prst="rect">
            <a:avLst/>
          </a:prstGeom>
          <a:ln cap="flat" cmpd="sng" w="9525">
            <a:solidFill>
              <a:srgbClr val="FF9900"/>
            </a:solidFill>
            <a:prstDash val="solid"/>
            <a:round/>
            <a:headEnd len="sm" w="sm" type="none"/>
            <a:tailEnd len="sm" w="sm" type="none"/>
          </a:ln>
        </p:spPr>
        <p:txBody>
          <a:bodyPr anchorCtr="0" anchor="t" bIns="34275" lIns="68575" spcFirstLastPara="1" rIns="68575" wrap="square" tIns="34275">
            <a:normAutofit/>
          </a:bodyPr>
          <a:lstStyle/>
          <a:p>
            <a:pPr indent="-333375" lvl="0" marL="685800" rtl="0" algn="l">
              <a:lnSpc>
                <a:spcPct val="115000"/>
              </a:lnSpc>
              <a:spcBef>
                <a:spcPts val="600"/>
              </a:spcBef>
              <a:spcAft>
                <a:spcPts val="0"/>
              </a:spcAft>
              <a:buClr>
                <a:srgbClr val="202122"/>
              </a:buClr>
              <a:buSzPts val="1650"/>
              <a:buFont typeface="Arial"/>
              <a:buChar char="●"/>
            </a:pPr>
            <a:r>
              <a:rPr lang="en-GB" sz="1650">
                <a:solidFill>
                  <a:srgbClr val="202122"/>
                </a:solidFill>
                <a:highlight>
                  <a:srgbClr val="FFFFFF"/>
                </a:highlight>
                <a:latin typeface="Arial"/>
                <a:ea typeface="Arial"/>
                <a:cs typeface="Arial"/>
                <a:sym typeface="Arial"/>
              </a:rPr>
              <a:t>Documents and term vector representations can be </a:t>
            </a:r>
            <a:r>
              <a:rPr b="1" i="1" lang="en-GB" sz="1650">
                <a:solidFill>
                  <a:srgbClr val="202122"/>
                </a:solidFill>
                <a:highlight>
                  <a:srgbClr val="FFFFFF"/>
                </a:highlight>
                <a:latin typeface="Arial"/>
                <a:ea typeface="Arial"/>
                <a:cs typeface="Arial"/>
                <a:sym typeface="Arial"/>
              </a:rPr>
              <a:t>clustered </a:t>
            </a:r>
            <a:r>
              <a:rPr lang="en-GB" sz="1650">
                <a:solidFill>
                  <a:srgbClr val="202122"/>
                </a:solidFill>
                <a:highlight>
                  <a:srgbClr val="FFFFFF"/>
                </a:highlight>
                <a:latin typeface="Arial"/>
                <a:ea typeface="Arial"/>
                <a:cs typeface="Arial"/>
                <a:sym typeface="Arial"/>
              </a:rPr>
              <a:t>using traditional clustering algorithms like k-means using cosine similarity measures  </a:t>
            </a:r>
            <a:endParaRPr sz="1650">
              <a:solidFill>
                <a:srgbClr val="202122"/>
              </a:solidFill>
              <a:highlight>
                <a:srgbClr val="FFFFFF"/>
              </a:highlight>
              <a:latin typeface="Arial"/>
              <a:ea typeface="Arial"/>
              <a:cs typeface="Arial"/>
              <a:sym typeface="Arial"/>
            </a:endParaRPr>
          </a:p>
          <a:p>
            <a:pPr indent="-333375" lvl="0" marL="685800" rtl="0" algn="l">
              <a:lnSpc>
                <a:spcPct val="115000"/>
              </a:lnSpc>
              <a:spcBef>
                <a:spcPts val="0"/>
              </a:spcBef>
              <a:spcAft>
                <a:spcPts val="0"/>
              </a:spcAft>
              <a:buClr>
                <a:srgbClr val="202122"/>
              </a:buClr>
              <a:buSzPts val="1650"/>
              <a:buFont typeface="Arial"/>
              <a:buChar char="●"/>
            </a:pPr>
            <a:r>
              <a:rPr lang="en-GB" sz="1650">
                <a:solidFill>
                  <a:srgbClr val="202122"/>
                </a:solidFill>
                <a:highlight>
                  <a:srgbClr val="FFFFFF"/>
                </a:highlight>
                <a:latin typeface="Arial"/>
                <a:ea typeface="Arial"/>
                <a:cs typeface="Arial"/>
                <a:sym typeface="Arial"/>
              </a:rPr>
              <a:t>Given a </a:t>
            </a:r>
            <a:r>
              <a:rPr b="1" i="1" lang="en-GB" sz="1650">
                <a:solidFill>
                  <a:srgbClr val="202122"/>
                </a:solidFill>
                <a:highlight>
                  <a:srgbClr val="FFFFFF"/>
                </a:highlight>
                <a:latin typeface="Arial"/>
                <a:ea typeface="Arial"/>
                <a:cs typeface="Arial"/>
                <a:sym typeface="Arial"/>
              </a:rPr>
              <a:t>query</a:t>
            </a:r>
            <a:r>
              <a:rPr lang="en-GB" sz="1650">
                <a:solidFill>
                  <a:srgbClr val="202122"/>
                </a:solidFill>
                <a:highlight>
                  <a:srgbClr val="FFFFFF"/>
                </a:highlight>
                <a:latin typeface="Arial"/>
                <a:ea typeface="Arial"/>
                <a:cs typeface="Arial"/>
                <a:sym typeface="Arial"/>
              </a:rPr>
              <a:t>, it can be viewed as a mini document, and compared with all documents in repository</a:t>
            </a:r>
            <a:endParaRPr sz="1650">
              <a:solidFill>
                <a:srgbClr val="202122"/>
              </a:solidFill>
              <a:highlight>
                <a:srgbClr val="FFFFFF"/>
              </a:highlight>
              <a:latin typeface="Arial"/>
              <a:ea typeface="Arial"/>
              <a:cs typeface="Arial"/>
              <a:sym typeface="Arial"/>
            </a:endParaRPr>
          </a:p>
        </p:txBody>
      </p:sp>
      <p:sp>
        <p:nvSpPr>
          <p:cNvPr id="328" name="Google Shape;328;p48"/>
          <p:cNvSpPr txBox="1"/>
          <p:nvPr/>
        </p:nvSpPr>
        <p:spPr>
          <a:xfrm>
            <a:off x="1757525" y="1099075"/>
            <a:ext cx="1704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latin typeface="Rockwell"/>
                <a:ea typeface="Rockwell"/>
                <a:cs typeface="Rockwell"/>
                <a:sym typeface="Rockwell"/>
              </a:rPr>
              <a:t>X</a:t>
            </a:r>
            <a:r>
              <a:rPr baseline="-25000" lang="en-GB" sz="1900">
                <a:latin typeface="Rockwell"/>
                <a:ea typeface="Rockwell"/>
                <a:cs typeface="Rockwell"/>
                <a:sym typeface="Rockwell"/>
              </a:rPr>
              <a:t>k</a:t>
            </a:r>
            <a:r>
              <a:rPr lang="en-GB" sz="1900">
                <a:latin typeface="Rockwell"/>
                <a:ea typeface="Rockwell"/>
                <a:cs typeface="Rockwell"/>
                <a:sym typeface="Rockwell"/>
              </a:rPr>
              <a:t> = U</a:t>
            </a:r>
            <a:r>
              <a:rPr baseline="-25000" lang="en-GB" sz="1900">
                <a:latin typeface="Rockwell"/>
                <a:ea typeface="Rockwell"/>
                <a:cs typeface="Rockwell"/>
                <a:sym typeface="Rockwell"/>
              </a:rPr>
              <a:t>k</a:t>
            </a:r>
            <a:r>
              <a:rPr lang="en-GB" sz="1900">
                <a:latin typeface="Rockwell"/>
                <a:ea typeface="Rockwell"/>
                <a:cs typeface="Rockwell"/>
                <a:sym typeface="Rockwell"/>
              </a:rPr>
              <a:t>𝚺</a:t>
            </a:r>
            <a:r>
              <a:rPr baseline="-25000" lang="en-GB" sz="1900">
                <a:latin typeface="Rockwell"/>
                <a:ea typeface="Rockwell"/>
                <a:cs typeface="Rockwell"/>
                <a:sym typeface="Rockwell"/>
              </a:rPr>
              <a:t>k</a:t>
            </a:r>
            <a:r>
              <a:rPr lang="en-GB" sz="1900">
                <a:latin typeface="Rockwell"/>
                <a:ea typeface="Rockwell"/>
                <a:cs typeface="Rockwell"/>
                <a:sym typeface="Rockwell"/>
              </a:rPr>
              <a:t>V</a:t>
            </a:r>
            <a:r>
              <a:rPr baseline="-25000" lang="en-GB" sz="1900">
                <a:latin typeface="Rockwell"/>
                <a:ea typeface="Rockwell"/>
                <a:cs typeface="Rockwell"/>
                <a:sym typeface="Rockwell"/>
              </a:rPr>
              <a:t>k</a:t>
            </a:r>
            <a:r>
              <a:rPr baseline="30000" lang="en-GB" sz="1900">
                <a:latin typeface="Rockwell"/>
                <a:ea typeface="Rockwell"/>
                <a:cs typeface="Rockwell"/>
                <a:sym typeface="Rockwell"/>
              </a:rPr>
              <a:t>T</a:t>
            </a:r>
            <a:endParaRPr baseline="30000" sz="1900">
              <a:latin typeface="Rockwell"/>
              <a:ea typeface="Rockwell"/>
              <a:cs typeface="Rockwell"/>
              <a:sym typeface="Rockwell"/>
            </a:endParaRPr>
          </a:p>
        </p:txBody>
      </p:sp>
      <p:sp>
        <p:nvSpPr>
          <p:cNvPr id="329" name="Google Shape;329;p48"/>
          <p:cNvSpPr txBox="1"/>
          <p:nvPr/>
        </p:nvSpPr>
        <p:spPr>
          <a:xfrm>
            <a:off x="552575" y="1629525"/>
            <a:ext cx="4426200" cy="3000000"/>
          </a:xfrm>
          <a:prstGeom prst="rect">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333375" lvl="0" marL="685800" rtl="0" algn="l">
              <a:lnSpc>
                <a:spcPct val="115000"/>
              </a:lnSpc>
              <a:spcBef>
                <a:spcPts val="600"/>
              </a:spcBef>
              <a:spcAft>
                <a:spcPts val="0"/>
              </a:spcAft>
              <a:buClr>
                <a:srgbClr val="202122"/>
              </a:buClr>
              <a:buSzPts val="1650"/>
              <a:buChar char="●"/>
            </a:pPr>
            <a:r>
              <a:rPr lang="en-GB" sz="1650">
                <a:solidFill>
                  <a:srgbClr val="202122"/>
                </a:solidFill>
                <a:highlight>
                  <a:srgbClr val="FFFFFF"/>
                </a:highlight>
              </a:rPr>
              <a:t>It is now possible to s</a:t>
            </a:r>
            <a:r>
              <a:rPr lang="en-GB" sz="1650">
                <a:solidFill>
                  <a:srgbClr val="202122"/>
                </a:solidFill>
                <a:highlight>
                  <a:srgbClr val="FFFFFF"/>
                </a:highlight>
              </a:rPr>
              <a:t>ee how similar documents </a:t>
            </a:r>
            <a:r>
              <a:rPr i="1" lang="en-GB" sz="1650">
                <a:solidFill>
                  <a:srgbClr val="202122"/>
                </a:solidFill>
                <a:highlight>
                  <a:srgbClr val="FFFFFF"/>
                </a:highlight>
              </a:rPr>
              <a:t>j</a:t>
            </a:r>
            <a:r>
              <a:rPr lang="en-GB" sz="1650">
                <a:solidFill>
                  <a:srgbClr val="202122"/>
                </a:solidFill>
                <a:highlight>
                  <a:srgbClr val="FFFFFF"/>
                </a:highlight>
              </a:rPr>
              <a:t> and </a:t>
            </a:r>
            <a:r>
              <a:rPr i="1" lang="en-GB" sz="1650">
                <a:solidFill>
                  <a:srgbClr val="202122"/>
                </a:solidFill>
                <a:highlight>
                  <a:srgbClr val="FFFFFF"/>
                </a:highlight>
              </a:rPr>
              <a:t>q</a:t>
            </a:r>
            <a:r>
              <a:rPr lang="en-GB" sz="1650">
                <a:solidFill>
                  <a:srgbClr val="202122"/>
                </a:solidFill>
                <a:highlight>
                  <a:srgbClr val="FFFFFF"/>
                </a:highlight>
              </a:rPr>
              <a:t> are by comparing  their representations in semantic spare - Cosine similarity between 𝚺</a:t>
            </a:r>
            <a:r>
              <a:rPr baseline="-25000" lang="en-GB" sz="1650">
                <a:solidFill>
                  <a:srgbClr val="202122"/>
                </a:solidFill>
                <a:highlight>
                  <a:srgbClr val="FFFFFF"/>
                </a:highlight>
              </a:rPr>
              <a:t>k</a:t>
            </a:r>
            <a:r>
              <a:rPr lang="en-GB" sz="1650">
                <a:solidFill>
                  <a:srgbClr val="202122"/>
                </a:solidFill>
                <a:highlight>
                  <a:srgbClr val="FFFFFF"/>
                </a:highlight>
              </a:rPr>
              <a:t>d</a:t>
            </a:r>
            <a:r>
              <a:rPr baseline="-25000" lang="en-GB" sz="1650">
                <a:solidFill>
                  <a:srgbClr val="202122"/>
                </a:solidFill>
                <a:highlight>
                  <a:srgbClr val="FFFFFF"/>
                </a:highlight>
              </a:rPr>
              <a:t>j</a:t>
            </a:r>
            <a:r>
              <a:rPr lang="en-GB" sz="1650">
                <a:solidFill>
                  <a:srgbClr val="202122"/>
                </a:solidFill>
                <a:highlight>
                  <a:srgbClr val="FFFFFF"/>
                </a:highlight>
              </a:rPr>
              <a:t> and </a:t>
            </a:r>
            <a:r>
              <a:rPr lang="en-GB" sz="1650">
                <a:solidFill>
                  <a:srgbClr val="202122"/>
                </a:solidFill>
                <a:highlight>
                  <a:srgbClr val="FFFFFF"/>
                </a:highlight>
              </a:rPr>
              <a:t>𝚺</a:t>
            </a:r>
            <a:r>
              <a:rPr baseline="-25000" lang="en-GB" sz="1650">
                <a:solidFill>
                  <a:srgbClr val="202122"/>
                </a:solidFill>
                <a:highlight>
                  <a:srgbClr val="FFFFFF"/>
                </a:highlight>
              </a:rPr>
              <a:t>k</a:t>
            </a:r>
            <a:r>
              <a:rPr lang="en-GB" sz="1650">
                <a:solidFill>
                  <a:srgbClr val="202122"/>
                </a:solidFill>
                <a:highlight>
                  <a:srgbClr val="FFFFFF"/>
                </a:highlight>
              </a:rPr>
              <a:t>d</a:t>
            </a:r>
            <a:r>
              <a:rPr baseline="-25000" lang="en-GB" sz="1650">
                <a:solidFill>
                  <a:srgbClr val="202122"/>
                </a:solidFill>
                <a:highlight>
                  <a:srgbClr val="FFFFFF"/>
                </a:highlight>
              </a:rPr>
              <a:t>q </a:t>
            </a:r>
            <a:endParaRPr sz="1650">
              <a:solidFill>
                <a:srgbClr val="202122"/>
              </a:solidFill>
              <a:highlight>
                <a:srgbClr val="FFFFFF"/>
              </a:highlight>
            </a:endParaRPr>
          </a:p>
          <a:p>
            <a:pPr indent="0" lvl="0" marL="457200" rtl="0" algn="l">
              <a:lnSpc>
                <a:spcPct val="115000"/>
              </a:lnSpc>
              <a:spcBef>
                <a:spcPts val="600"/>
              </a:spcBef>
              <a:spcAft>
                <a:spcPts val="0"/>
              </a:spcAft>
              <a:buNone/>
            </a:pPr>
            <a:r>
              <a:t/>
            </a:r>
            <a:endParaRPr sz="1650">
              <a:solidFill>
                <a:srgbClr val="202122"/>
              </a:solidFill>
              <a:highlight>
                <a:srgbClr val="FFFFFF"/>
              </a:highlight>
            </a:endParaRPr>
          </a:p>
          <a:p>
            <a:pPr indent="-333375" lvl="0" marL="685800" rtl="0" algn="l">
              <a:lnSpc>
                <a:spcPct val="115000"/>
              </a:lnSpc>
              <a:spcBef>
                <a:spcPts val="600"/>
              </a:spcBef>
              <a:spcAft>
                <a:spcPts val="0"/>
              </a:spcAft>
              <a:buClr>
                <a:srgbClr val="202122"/>
              </a:buClr>
              <a:buSzPts val="1650"/>
              <a:buChar char="●"/>
            </a:pPr>
            <a:r>
              <a:rPr lang="en-GB" sz="1650">
                <a:solidFill>
                  <a:srgbClr val="202122"/>
                </a:solidFill>
                <a:highlight>
                  <a:srgbClr val="FFFFFF"/>
                </a:highlight>
              </a:rPr>
              <a:t>Comparing terms </a:t>
            </a:r>
            <a:r>
              <a:rPr i="1" lang="en-GB" sz="1650">
                <a:solidFill>
                  <a:srgbClr val="202122"/>
                </a:solidFill>
                <a:highlight>
                  <a:srgbClr val="FFFFFF"/>
                </a:highlight>
              </a:rPr>
              <a:t>i</a:t>
            </a:r>
            <a:r>
              <a:rPr lang="en-GB" sz="1650">
                <a:solidFill>
                  <a:srgbClr val="202122"/>
                </a:solidFill>
                <a:highlight>
                  <a:srgbClr val="FFFFFF"/>
                </a:highlight>
              </a:rPr>
              <a:t> and </a:t>
            </a:r>
            <a:r>
              <a:rPr i="1" lang="en-GB" sz="1650">
                <a:solidFill>
                  <a:srgbClr val="202122"/>
                </a:solidFill>
                <a:highlight>
                  <a:srgbClr val="FFFFFF"/>
                </a:highlight>
              </a:rPr>
              <a:t>p</a:t>
            </a:r>
            <a:r>
              <a:rPr lang="en-GB" sz="1650">
                <a:solidFill>
                  <a:srgbClr val="202122"/>
                </a:solidFill>
                <a:highlight>
                  <a:srgbClr val="FFFFFF"/>
                </a:highlight>
              </a:rPr>
              <a:t> </a:t>
            </a:r>
            <a:r>
              <a:rPr lang="en-GB" sz="1850">
                <a:solidFill>
                  <a:srgbClr val="202122"/>
                </a:solidFill>
                <a:highlight>
                  <a:srgbClr val="FFFFFF"/>
                </a:highlight>
              </a:rPr>
              <a:t> </a:t>
            </a:r>
            <a:r>
              <a:rPr lang="en-GB" sz="1650">
                <a:solidFill>
                  <a:srgbClr val="202122"/>
                </a:solidFill>
                <a:highlight>
                  <a:srgbClr val="FFFFFF"/>
                </a:highlight>
              </a:rPr>
              <a:t>by comparing the vectors </a:t>
            </a:r>
            <a:r>
              <a:rPr lang="en-GB" sz="1650">
                <a:solidFill>
                  <a:srgbClr val="202122"/>
                </a:solidFill>
                <a:highlight>
                  <a:srgbClr val="FFFFFF"/>
                </a:highlight>
              </a:rPr>
              <a:t>𝚺</a:t>
            </a:r>
            <a:r>
              <a:rPr baseline="-25000" lang="en-GB" sz="1650">
                <a:solidFill>
                  <a:srgbClr val="202122"/>
                </a:solidFill>
                <a:highlight>
                  <a:srgbClr val="FFFFFF"/>
                </a:highlight>
              </a:rPr>
              <a:t>k</a:t>
            </a:r>
            <a:r>
              <a:rPr lang="en-GB" sz="1650">
                <a:solidFill>
                  <a:srgbClr val="202122"/>
                </a:solidFill>
                <a:highlight>
                  <a:srgbClr val="FFFFFF"/>
                </a:highlight>
              </a:rPr>
              <a:t>t</a:t>
            </a:r>
            <a:r>
              <a:rPr baseline="-25000" lang="en-GB" sz="1650">
                <a:solidFill>
                  <a:srgbClr val="202122"/>
                </a:solidFill>
                <a:highlight>
                  <a:srgbClr val="FFFFFF"/>
                </a:highlight>
              </a:rPr>
              <a:t>i</a:t>
            </a:r>
            <a:r>
              <a:rPr baseline="30000" lang="en-GB" sz="1650">
                <a:solidFill>
                  <a:srgbClr val="202122"/>
                </a:solidFill>
                <a:highlight>
                  <a:srgbClr val="FFFFFF"/>
                </a:highlight>
              </a:rPr>
              <a:t>T</a:t>
            </a:r>
            <a:r>
              <a:rPr lang="en-GB" sz="1650">
                <a:solidFill>
                  <a:srgbClr val="202122"/>
                </a:solidFill>
                <a:highlight>
                  <a:srgbClr val="FFFFFF"/>
                </a:highlight>
              </a:rPr>
              <a:t> and  𝚺</a:t>
            </a:r>
            <a:r>
              <a:rPr baseline="-25000" lang="en-GB" sz="1650">
                <a:solidFill>
                  <a:srgbClr val="202122"/>
                </a:solidFill>
                <a:highlight>
                  <a:srgbClr val="FFFFFF"/>
                </a:highlight>
              </a:rPr>
              <a:t>k</a:t>
            </a:r>
            <a:r>
              <a:rPr lang="en-GB" sz="1650">
                <a:solidFill>
                  <a:srgbClr val="202122"/>
                </a:solidFill>
                <a:highlight>
                  <a:srgbClr val="FFFFFF"/>
                </a:highlight>
              </a:rPr>
              <a:t>t</a:t>
            </a:r>
            <a:r>
              <a:rPr baseline="-25000" lang="en-GB" sz="1650">
                <a:solidFill>
                  <a:srgbClr val="202122"/>
                </a:solidFill>
                <a:highlight>
                  <a:srgbClr val="FFFFFF"/>
                </a:highlight>
              </a:rPr>
              <a:t>p</a:t>
            </a:r>
            <a:r>
              <a:rPr baseline="30000" lang="en-GB" sz="1650">
                <a:solidFill>
                  <a:srgbClr val="202122"/>
                </a:solidFill>
                <a:highlight>
                  <a:srgbClr val="FFFFFF"/>
                </a:highlight>
              </a:rPr>
              <a:t>T</a:t>
            </a:r>
            <a:endParaRPr sz="1650">
              <a:solidFill>
                <a:srgbClr val="202122"/>
              </a:solidFill>
              <a:highlight>
                <a:srgbClr val="FFFFFF"/>
              </a:high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9"/>
          <p:cNvSpPr txBox="1"/>
          <p:nvPr>
            <p:ph type="title"/>
          </p:nvPr>
        </p:nvSpPr>
        <p:spPr>
          <a:xfrm>
            <a:off x="593561" y="77724"/>
            <a:ext cx="7543800" cy="12069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Information retrieval</a:t>
            </a:r>
            <a:endParaRPr/>
          </a:p>
        </p:txBody>
      </p:sp>
      <p:pic>
        <p:nvPicPr>
          <p:cNvPr id="335" name="Google Shape;335;p49"/>
          <p:cNvPicPr preferRelativeResize="0"/>
          <p:nvPr/>
        </p:nvPicPr>
        <p:blipFill rotWithShape="1">
          <a:blip r:embed="rId3">
            <a:alphaModFix/>
          </a:blip>
          <a:srcRect b="81086" l="0" r="69474" t="0"/>
          <a:stretch/>
        </p:blipFill>
        <p:spPr>
          <a:xfrm>
            <a:off x="1692526" y="1162300"/>
            <a:ext cx="2198075" cy="618175"/>
          </a:xfrm>
          <a:prstGeom prst="rect">
            <a:avLst/>
          </a:prstGeom>
          <a:noFill/>
          <a:ln>
            <a:noFill/>
          </a:ln>
        </p:spPr>
      </p:pic>
      <p:pic>
        <p:nvPicPr>
          <p:cNvPr id="336" name="Google Shape;336;p49"/>
          <p:cNvPicPr preferRelativeResize="0"/>
          <p:nvPr/>
        </p:nvPicPr>
        <p:blipFill rotWithShape="1">
          <a:blip r:embed="rId4">
            <a:alphaModFix/>
          </a:blip>
          <a:srcRect b="58020" l="79345" r="2591" t="28488"/>
          <a:stretch/>
        </p:blipFill>
        <p:spPr>
          <a:xfrm>
            <a:off x="1549625" y="1846375"/>
            <a:ext cx="1384799" cy="426976"/>
          </a:xfrm>
          <a:prstGeom prst="rect">
            <a:avLst/>
          </a:prstGeom>
          <a:noFill/>
          <a:ln>
            <a:noFill/>
          </a:ln>
        </p:spPr>
      </p:pic>
      <p:sp>
        <p:nvSpPr>
          <p:cNvPr id="337" name="Google Shape;337;p49"/>
          <p:cNvSpPr txBox="1"/>
          <p:nvPr/>
        </p:nvSpPr>
        <p:spPr>
          <a:xfrm>
            <a:off x="593550" y="1228200"/>
            <a:ext cx="2055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ckwell"/>
                <a:ea typeface="Rockwell"/>
                <a:cs typeface="Rockwell"/>
                <a:sym typeface="Rockwell"/>
              </a:rPr>
              <a:t>Document -</a:t>
            </a:r>
            <a:endParaRPr>
              <a:latin typeface="Rockwell"/>
              <a:ea typeface="Rockwell"/>
              <a:cs typeface="Rockwell"/>
              <a:sym typeface="Rockwell"/>
            </a:endParaRPr>
          </a:p>
          <a:p>
            <a:pPr indent="0" lvl="0" marL="0" rtl="0" algn="l">
              <a:spcBef>
                <a:spcPts val="0"/>
              </a:spcBef>
              <a:spcAft>
                <a:spcPts val="0"/>
              </a:spcAft>
              <a:buNone/>
            </a:pPr>
            <a:r>
              <a:t/>
            </a:r>
            <a:endParaRPr>
              <a:latin typeface="Rockwell"/>
              <a:ea typeface="Rockwell"/>
              <a:cs typeface="Rockwell"/>
              <a:sym typeface="Rockwell"/>
            </a:endParaRPr>
          </a:p>
          <a:p>
            <a:pPr indent="0" lvl="0" marL="0" rtl="0" algn="l">
              <a:spcBef>
                <a:spcPts val="0"/>
              </a:spcBef>
              <a:spcAft>
                <a:spcPts val="0"/>
              </a:spcAft>
              <a:buNone/>
            </a:pPr>
            <a:r>
              <a:t/>
            </a:r>
            <a:endParaRPr>
              <a:latin typeface="Rockwell"/>
              <a:ea typeface="Rockwell"/>
              <a:cs typeface="Rockwell"/>
              <a:sym typeface="Rockwell"/>
            </a:endParaRPr>
          </a:p>
          <a:p>
            <a:pPr indent="0" lvl="0" marL="0" rtl="0" algn="l">
              <a:spcBef>
                <a:spcPts val="0"/>
              </a:spcBef>
              <a:spcAft>
                <a:spcPts val="0"/>
              </a:spcAft>
              <a:buNone/>
            </a:pPr>
            <a:r>
              <a:rPr lang="en-GB">
                <a:latin typeface="Rockwell"/>
                <a:ea typeface="Rockwell"/>
                <a:cs typeface="Rockwell"/>
                <a:sym typeface="Rockwell"/>
              </a:rPr>
              <a:t>Query - </a:t>
            </a:r>
            <a:endParaRPr>
              <a:latin typeface="Rockwell"/>
              <a:ea typeface="Rockwell"/>
              <a:cs typeface="Rockwell"/>
              <a:sym typeface="Rockwell"/>
            </a:endParaRPr>
          </a:p>
        </p:txBody>
      </p:sp>
      <p:sp>
        <p:nvSpPr>
          <p:cNvPr id="338" name="Google Shape;338;p49"/>
          <p:cNvSpPr txBox="1"/>
          <p:nvPr/>
        </p:nvSpPr>
        <p:spPr>
          <a:xfrm>
            <a:off x="3890600" y="1714500"/>
            <a:ext cx="4429200" cy="2678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sz="1350" u="sng">
                <a:solidFill>
                  <a:srgbClr val="202122"/>
                </a:solidFill>
                <a:highlight>
                  <a:srgbClr val="FFFFFF"/>
                </a:highlight>
              </a:rPr>
              <a:t>D</a:t>
            </a:r>
            <a:r>
              <a:rPr lang="en-GB" sz="1350" u="sng">
                <a:solidFill>
                  <a:srgbClr val="202122"/>
                </a:solidFill>
                <a:highlight>
                  <a:srgbClr val="FFFFFF"/>
                </a:highlight>
              </a:rPr>
              <a:t>rawback</a:t>
            </a:r>
            <a:r>
              <a:rPr lang="en-GB" sz="1350">
                <a:solidFill>
                  <a:srgbClr val="202122"/>
                </a:solidFill>
                <a:highlight>
                  <a:srgbClr val="FFFFFF"/>
                </a:highlight>
              </a:rPr>
              <a:t> </a:t>
            </a:r>
            <a:endParaRPr sz="1350">
              <a:solidFill>
                <a:srgbClr val="202122"/>
              </a:solidFill>
              <a:highlight>
                <a:srgbClr val="FFFFFF"/>
              </a:highlight>
            </a:endParaRPr>
          </a:p>
          <a:p>
            <a:pPr indent="0" lvl="0" marL="0" rtl="0" algn="l">
              <a:spcBef>
                <a:spcPts val="0"/>
              </a:spcBef>
              <a:spcAft>
                <a:spcPts val="0"/>
              </a:spcAft>
              <a:buNone/>
            </a:pPr>
            <a:r>
              <a:t/>
            </a:r>
            <a:endParaRPr sz="1350">
              <a:solidFill>
                <a:srgbClr val="202122"/>
              </a:solidFill>
              <a:highlight>
                <a:srgbClr val="FFFFFF"/>
              </a:highlight>
            </a:endParaRPr>
          </a:p>
          <a:p>
            <a:pPr indent="0" lvl="0" marL="0" rtl="0" algn="l">
              <a:spcBef>
                <a:spcPts val="0"/>
              </a:spcBef>
              <a:spcAft>
                <a:spcPts val="0"/>
              </a:spcAft>
              <a:buNone/>
            </a:pPr>
            <a:r>
              <a:rPr lang="en-GB" sz="1350">
                <a:solidFill>
                  <a:srgbClr val="202122"/>
                </a:solidFill>
                <a:highlight>
                  <a:srgbClr val="FFFFFF"/>
                </a:highlight>
              </a:rPr>
              <a:t>When adding new searchable documents - adding new terms to vocabulary is not possible</a:t>
            </a:r>
            <a:endParaRPr sz="1350">
              <a:solidFill>
                <a:srgbClr val="202122"/>
              </a:solidFill>
              <a:highlight>
                <a:srgbClr val="FFFFFF"/>
              </a:highlight>
            </a:endParaRPr>
          </a:p>
          <a:p>
            <a:pPr indent="0" lvl="0" marL="0" rtl="0" algn="l">
              <a:spcBef>
                <a:spcPts val="0"/>
              </a:spcBef>
              <a:spcAft>
                <a:spcPts val="0"/>
              </a:spcAft>
              <a:buNone/>
            </a:pPr>
            <a:r>
              <a:t/>
            </a:r>
            <a:endParaRPr sz="1350">
              <a:solidFill>
                <a:srgbClr val="202122"/>
              </a:solidFill>
              <a:highlight>
                <a:srgbClr val="FFFFFF"/>
              </a:highlight>
            </a:endParaRPr>
          </a:p>
          <a:p>
            <a:pPr indent="0" lvl="0" marL="0" rtl="0" algn="l">
              <a:spcBef>
                <a:spcPts val="0"/>
              </a:spcBef>
              <a:spcAft>
                <a:spcPts val="0"/>
              </a:spcAft>
              <a:buNone/>
            </a:pPr>
            <a:r>
              <a:rPr lang="en-GB" sz="1350">
                <a:solidFill>
                  <a:srgbClr val="202122"/>
                </a:solidFill>
                <a:highlight>
                  <a:srgbClr val="FFFFFF"/>
                </a:highlight>
              </a:rPr>
              <a:t> These terms will have no impact on the global weights and learned correlations derived from the original collection of text</a:t>
            </a:r>
            <a:endParaRPr sz="1350">
              <a:solidFill>
                <a:srgbClr val="202122"/>
              </a:solidFill>
              <a:highlight>
                <a:srgbClr val="FFFFFF"/>
              </a:highlight>
            </a:endParaRPr>
          </a:p>
          <a:p>
            <a:pPr indent="0" lvl="0" marL="0" rtl="0" algn="l">
              <a:spcBef>
                <a:spcPts val="0"/>
              </a:spcBef>
              <a:spcAft>
                <a:spcPts val="0"/>
              </a:spcAft>
              <a:buNone/>
            </a:pPr>
            <a:r>
              <a:t/>
            </a:r>
            <a:endParaRPr sz="1350">
              <a:solidFill>
                <a:srgbClr val="202122"/>
              </a:solidFill>
              <a:highlight>
                <a:srgbClr val="FFFFFF"/>
              </a:highlight>
            </a:endParaRPr>
          </a:p>
          <a:p>
            <a:pPr indent="0" lvl="0" marL="0" rtl="0" algn="l">
              <a:spcBef>
                <a:spcPts val="0"/>
              </a:spcBef>
              <a:spcAft>
                <a:spcPts val="0"/>
              </a:spcAft>
              <a:buNone/>
            </a:pPr>
            <a:r>
              <a:rPr lang="en-GB" sz="1350">
                <a:solidFill>
                  <a:srgbClr val="202122"/>
                </a:solidFill>
                <a:highlight>
                  <a:srgbClr val="FFFFFF"/>
                </a:highlight>
              </a:rPr>
              <a:t>However, the computed vectors for the new text are still very relevant for similarity comparisons with all other document vectors.</a:t>
            </a:r>
            <a:endParaRPr sz="1700"/>
          </a:p>
        </p:txBody>
      </p:sp>
      <p:sp>
        <p:nvSpPr>
          <p:cNvPr id="339" name="Google Shape;339;p49"/>
          <p:cNvSpPr txBox="1"/>
          <p:nvPr/>
        </p:nvSpPr>
        <p:spPr>
          <a:xfrm>
            <a:off x="1835400" y="3681775"/>
            <a:ext cx="6330600" cy="7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ckwell"/>
              <a:ea typeface="Rockwell"/>
              <a:cs typeface="Rockwell"/>
              <a:sym typeface="Rockwe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0"/>
          <p:cNvSpPr txBox="1"/>
          <p:nvPr>
            <p:ph type="title"/>
          </p:nvPr>
        </p:nvSpPr>
        <p:spPr>
          <a:xfrm>
            <a:off x="802375" y="363475"/>
            <a:ext cx="7543800" cy="960600"/>
          </a:xfrm>
          <a:prstGeom prst="rect">
            <a:avLst/>
          </a:prstGeom>
        </p:spPr>
        <p:txBody>
          <a:bodyPr anchorCtr="0" anchor="ctr" bIns="34275" lIns="68575" spcFirstLastPara="1" rIns="68575" wrap="square" tIns="34275">
            <a:normAutofit fontScale="90000"/>
          </a:bodyPr>
          <a:lstStyle/>
          <a:p>
            <a:pPr indent="0" lvl="0" marL="0" rtl="0" algn="l">
              <a:spcBef>
                <a:spcPts val="0"/>
              </a:spcBef>
              <a:spcAft>
                <a:spcPts val="0"/>
              </a:spcAft>
              <a:buNone/>
            </a:pPr>
            <a:r>
              <a:rPr lang="en-GB"/>
              <a:t>Topic Modeling using </a:t>
            </a:r>
            <a:r>
              <a:rPr lang="en-GB" sz="3655"/>
              <a:t>Latent Dirichlet Allocation</a:t>
            </a:r>
            <a:endParaRPr sz="3655"/>
          </a:p>
        </p:txBody>
      </p:sp>
      <p:sp>
        <p:nvSpPr>
          <p:cNvPr id="345" name="Google Shape;345;p50"/>
          <p:cNvSpPr txBox="1"/>
          <p:nvPr/>
        </p:nvSpPr>
        <p:spPr>
          <a:xfrm>
            <a:off x="800100" y="1424850"/>
            <a:ext cx="7543800" cy="3287400"/>
          </a:xfrm>
          <a:prstGeom prst="rect">
            <a:avLst/>
          </a:prstGeom>
          <a:noFill/>
          <a:ln>
            <a:noFill/>
          </a:ln>
        </p:spPr>
        <p:txBody>
          <a:bodyPr anchorCtr="0" anchor="ctr" bIns="91425" lIns="91425" spcFirstLastPara="1" rIns="91425" wrap="square" tIns="91425">
            <a:noAutofit/>
          </a:bodyPr>
          <a:lstStyle/>
          <a:p>
            <a:pPr indent="-342900" lvl="0" marL="749300" rtl="0" algn="l">
              <a:lnSpc>
                <a:spcPct val="115000"/>
              </a:lnSpc>
              <a:spcBef>
                <a:spcPts val="3200"/>
              </a:spcBef>
              <a:spcAft>
                <a:spcPts val="0"/>
              </a:spcAft>
              <a:buClr>
                <a:srgbClr val="292929"/>
              </a:buClr>
              <a:buSzPts val="1800"/>
              <a:buFont typeface="Georgia"/>
              <a:buChar char="●"/>
            </a:pPr>
            <a:r>
              <a:rPr lang="en-GB" sz="1800">
                <a:solidFill>
                  <a:srgbClr val="292929"/>
                </a:solidFill>
                <a:highlight>
                  <a:srgbClr val="FFFFFF"/>
                </a:highlight>
                <a:latin typeface="Georgia"/>
                <a:ea typeface="Georgia"/>
                <a:cs typeface="Georgia"/>
                <a:sym typeface="Georgia"/>
              </a:rPr>
              <a:t>Each document is modeled as a </a:t>
            </a:r>
            <a:r>
              <a:rPr b="1" i="1" lang="en-GB" sz="1800">
                <a:solidFill>
                  <a:srgbClr val="292929"/>
                </a:solidFill>
                <a:highlight>
                  <a:srgbClr val="FFFFFF"/>
                </a:highlight>
                <a:latin typeface="Georgia"/>
                <a:ea typeface="Georgia"/>
                <a:cs typeface="Georgia"/>
                <a:sym typeface="Georgia"/>
              </a:rPr>
              <a:t>multinomial distribution of topics</a:t>
            </a:r>
            <a:r>
              <a:rPr i="1" lang="en-GB" sz="1800">
                <a:solidFill>
                  <a:srgbClr val="292929"/>
                </a:solidFill>
                <a:highlight>
                  <a:srgbClr val="FFFFFF"/>
                </a:highlight>
                <a:latin typeface="Georgia"/>
                <a:ea typeface="Georgia"/>
                <a:cs typeface="Georgia"/>
                <a:sym typeface="Georgia"/>
              </a:rPr>
              <a:t> </a:t>
            </a:r>
            <a:endParaRPr i="1" sz="1800">
              <a:solidFill>
                <a:srgbClr val="292929"/>
              </a:solidFill>
              <a:highlight>
                <a:srgbClr val="FFFFFF"/>
              </a:highlight>
              <a:latin typeface="Georgia"/>
              <a:ea typeface="Georgia"/>
              <a:cs typeface="Georgia"/>
              <a:sym typeface="Georgia"/>
            </a:endParaRPr>
          </a:p>
          <a:p>
            <a:pPr indent="-342900" lvl="0" marL="749300" rtl="0" algn="l">
              <a:lnSpc>
                <a:spcPct val="115000"/>
              </a:lnSpc>
              <a:spcBef>
                <a:spcPts val="0"/>
              </a:spcBef>
              <a:spcAft>
                <a:spcPts val="0"/>
              </a:spcAft>
              <a:buClr>
                <a:srgbClr val="292929"/>
              </a:buClr>
              <a:buSzPts val="1800"/>
              <a:buFont typeface="Georgia"/>
              <a:buChar char="●"/>
            </a:pPr>
            <a:r>
              <a:rPr lang="en-GB" sz="1800">
                <a:solidFill>
                  <a:srgbClr val="292929"/>
                </a:solidFill>
                <a:highlight>
                  <a:srgbClr val="FFFFFF"/>
                </a:highlight>
                <a:latin typeface="Georgia"/>
                <a:ea typeface="Georgia"/>
                <a:cs typeface="Georgia"/>
                <a:sym typeface="Georgia"/>
              </a:rPr>
              <a:t>Each topic is modeled as a </a:t>
            </a:r>
            <a:r>
              <a:rPr b="1" i="1" lang="en-GB" sz="1800">
                <a:solidFill>
                  <a:srgbClr val="292929"/>
                </a:solidFill>
                <a:highlight>
                  <a:srgbClr val="FFFFFF"/>
                </a:highlight>
                <a:latin typeface="Georgia"/>
                <a:ea typeface="Georgia"/>
                <a:cs typeface="Georgia"/>
                <a:sym typeface="Georgia"/>
              </a:rPr>
              <a:t>multinomial distribution of words</a:t>
            </a:r>
            <a:endParaRPr b="1" i="1" sz="1800">
              <a:solidFill>
                <a:srgbClr val="292929"/>
              </a:solidFill>
              <a:highlight>
                <a:srgbClr val="FFFFFF"/>
              </a:highlight>
              <a:latin typeface="Georgia"/>
              <a:ea typeface="Georgia"/>
              <a:cs typeface="Georgia"/>
              <a:sym typeface="Georgia"/>
            </a:endParaRPr>
          </a:p>
          <a:p>
            <a:pPr indent="-342900" lvl="0" marL="749300" rtl="0" algn="l">
              <a:lnSpc>
                <a:spcPct val="115000"/>
              </a:lnSpc>
              <a:spcBef>
                <a:spcPts val="0"/>
              </a:spcBef>
              <a:spcAft>
                <a:spcPts val="0"/>
              </a:spcAft>
              <a:buClr>
                <a:srgbClr val="292929"/>
              </a:buClr>
              <a:buSzPts val="1800"/>
              <a:buFont typeface="Georgia"/>
              <a:buChar char="●"/>
            </a:pPr>
            <a:r>
              <a:rPr lang="en-GB" sz="1800">
                <a:solidFill>
                  <a:srgbClr val="292929"/>
                </a:solidFill>
                <a:highlight>
                  <a:srgbClr val="FFFFFF"/>
                </a:highlight>
                <a:latin typeface="Georgia"/>
                <a:ea typeface="Georgia"/>
                <a:cs typeface="Georgia"/>
                <a:sym typeface="Georgia"/>
              </a:rPr>
              <a:t>LDA assumes that the every chunk of text we feed into it will contain words that are somehow related</a:t>
            </a:r>
            <a:endParaRPr sz="1800">
              <a:solidFill>
                <a:srgbClr val="292929"/>
              </a:solidFill>
              <a:highlight>
                <a:srgbClr val="FFFFFF"/>
              </a:highlight>
              <a:latin typeface="Georgia"/>
              <a:ea typeface="Georgia"/>
              <a:cs typeface="Georgia"/>
              <a:sym typeface="Georgia"/>
            </a:endParaRPr>
          </a:p>
          <a:p>
            <a:pPr indent="-342900" lvl="0" marL="749300" rtl="0" algn="l">
              <a:lnSpc>
                <a:spcPct val="115000"/>
              </a:lnSpc>
              <a:spcBef>
                <a:spcPts val="0"/>
              </a:spcBef>
              <a:spcAft>
                <a:spcPts val="0"/>
              </a:spcAft>
              <a:buClr>
                <a:srgbClr val="292929"/>
              </a:buClr>
              <a:buSzPts val="1800"/>
              <a:buFont typeface="Georgia"/>
              <a:buChar char="●"/>
            </a:pPr>
            <a:r>
              <a:rPr lang="en-GB" sz="1800">
                <a:solidFill>
                  <a:srgbClr val="292929"/>
                </a:solidFill>
                <a:highlight>
                  <a:srgbClr val="FFFFFF"/>
                </a:highlight>
                <a:latin typeface="Georgia"/>
                <a:ea typeface="Georgia"/>
                <a:cs typeface="Georgia"/>
                <a:sym typeface="Georgia"/>
              </a:rPr>
              <a:t>It also assumes documents are produced from a mixture of topics - those topics then generate words based on their probability distribution.</a:t>
            </a:r>
            <a:endParaRPr sz="1600">
              <a:latin typeface="Rockwell"/>
              <a:ea typeface="Rockwell"/>
              <a:cs typeface="Rockwell"/>
              <a:sym typeface="Rockwe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1"/>
          <p:cNvSpPr txBox="1"/>
          <p:nvPr/>
        </p:nvSpPr>
        <p:spPr>
          <a:xfrm>
            <a:off x="240750" y="197000"/>
            <a:ext cx="8689200" cy="620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000">
                <a:solidFill>
                  <a:srgbClr val="5E5E5E"/>
                </a:solidFill>
                <a:highlight>
                  <a:srgbClr val="FFFFFF"/>
                </a:highlight>
                <a:latin typeface="Spectral"/>
                <a:ea typeface="Spectral"/>
                <a:cs typeface="Spectral"/>
                <a:sym typeface="Spectral"/>
              </a:rPr>
              <a:t>Covid-19 pandemic has been a disaster for millions of us. Imagine, though, how bad things would be if in the midst of this pandemic we were also hit by one of the deadliest storms in recorded history with wind speeds up to 190km/h and a storm surge of more than 5 meters high.</a:t>
            </a:r>
            <a:endParaRPr sz="1000">
              <a:solidFill>
                <a:srgbClr val="5E5E5E"/>
              </a:solidFill>
              <a:highlight>
                <a:srgbClr val="FFFFFF"/>
              </a:highlight>
              <a:latin typeface="Spectral"/>
              <a:ea typeface="Spectral"/>
              <a:cs typeface="Spectral"/>
              <a:sym typeface="Spectral"/>
            </a:endParaRPr>
          </a:p>
          <a:p>
            <a:pPr indent="0" lvl="0" marL="0" rtl="0" algn="l">
              <a:lnSpc>
                <a:spcPct val="115000"/>
              </a:lnSpc>
              <a:spcBef>
                <a:spcPts val="800"/>
              </a:spcBef>
              <a:spcAft>
                <a:spcPts val="0"/>
              </a:spcAft>
              <a:buClr>
                <a:schemeClr val="dk1"/>
              </a:buClr>
              <a:buSzPts val="1100"/>
              <a:buFont typeface="Arial"/>
              <a:buNone/>
            </a:pPr>
            <a:r>
              <a:rPr lang="en-GB" sz="1000">
                <a:solidFill>
                  <a:srgbClr val="5E5E5E"/>
                </a:solidFill>
                <a:highlight>
                  <a:srgbClr val="FFFFFF"/>
                </a:highlight>
                <a:latin typeface="Spectral"/>
                <a:ea typeface="Spectral"/>
                <a:cs typeface="Spectral"/>
                <a:sym typeface="Spectral"/>
              </a:rPr>
              <a:t>You wouldn’t need to imagine that if you were a resident of eastern India on May 20 because this is precisely what happened when </a:t>
            </a:r>
            <a:r>
              <a:rPr lang="en-GB" sz="1000">
                <a:solidFill>
                  <a:srgbClr val="95A5A6"/>
                </a:solidFill>
                <a:highlight>
                  <a:srgbClr val="FFFFFF"/>
                </a:highlight>
                <a:uFill>
                  <a:noFill/>
                </a:uFill>
                <a:latin typeface="Spectral"/>
                <a:ea typeface="Spectral"/>
                <a:cs typeface="Spectral"/>
                <a:sym typeface="Spectral"/>
                <a:hlinkClick r:id="rId3">
                  <a:extLst>
                    <a:ext uri="{A12FA001-AC4F-418D-AE19-62706E023703}">
                      <ahyp:hlinkClr val="tx"/>
                    </a:ext>
                  </a:extLst>
                </a:hlinkClick>
              </a:rPr>
              <a:t>Cyclone Amphan</a:t>
            </a:r>
            <a:r>
              <a:rPr lang="en-GB" sz="1000">
                <a:solidFill>
                  <a:srgbClr val="5E5E5E"/>
                </a:solidFill>
                <a:highlight>
                  <a:srgbClr val="FFFFFF"/>
                </a:highlight>
                <a:latin typeface="Spectral"/>
                <a:ea typeface="Spectral"/>
                <a:cs typeface="Spectral"/>
                <a:sym typeface="Spectral"/>
              </a:rPr>
              <a:t> came barreling down from the Bay of Bengal. It was among the deadliest cyclones in the region in a century, leaving nearly 90 people dead and more than 10 million homeless.</a:t>
            </a:r>
            <a:endParaRPr sz="1000">
              <a:solidFill>
                <a:srgbClr val="5E5E5E"/>
              </a:solidFill>
              <a:highlight>
                <a:srgbClr val="FFFFFF"/>
              </a:highlight>
              <a:latin typeface="Spectral"/>
              <a:ea typeface="Spectral"/>
              <a:cs typeface="Spectral"/>
              <a:sym typeface="Spectral"/>
            </a:endParaRPr>
          </a:p>
          <a:p>
            <a:pPr indent="0" lvl="0" marL="0" rtl="0" algn="l">
              <a:lnSpc>
                <a:spcPct val="115000"/>
              </a:lnSpc>
              <a:spcBef>
                <a:spcPts val="800"/>
              </a:spcBef>
              <a:spcAft>
                <a:spcPts val="0"/>
              </a:spcAft>
              <a:buClr>
                <a:schemeClr val="dk1"/>
              </a:buClr>
              <a:buSzPts val="1100"/>
              <a:buFont typeface="Arial"/>
              <a:buNone/>
            </a:pPr>
            <a:r>
              <a:rPr lang="en-GB" sz="1000">
                <a:solidFill>
                  <a:srgbClr val="5E5E5E"/>
                </a:solidFill>
                <a:highlight>
                  <a:srgbClr val="FFFF00"/>
                </a:highlight>
                <a:latin typeface="Spectral"/>
                <a:ea typeface="Spectral"/>
                <a:cs typeface="Spectral"/>
                <a:sym typeface="Spectral"/>
              </a:rPr>
              <a:t>Amphan originated as a low-pressure area around 300km east of Colombo, Sri Lanka. Moving northeastward, the cyclone left its trail in Sri Lanka, India, Bangladesh and Bhutan. West Bengal, the epicenter of the cyclone’s landfall, suffered the worst damage. While a detailed report on the total damage made by Amphan is yet to be published, an initial investigation estimates nearly $13 billion in damages to the state.</a:t>
            </a:r>
            <a:endParaRPr sz="1000">
              <a:solidFill>
                <a:srgbClr val="5E5E5E"/>
              </a:solidFill>
              <a:highlight>
                <a:srgbClr val="FFFF00"/>
              </a:highlight>
              <a:latin typeface="Spectral"/>
              <a:ea typeface="Spectral"/>
              <a:cs typeface="Spectral"/>
              <a:sym typeface="Spectral"/>
            </a:endParaRPr>
          </a:p>
          <a:p>
            <a:pPr indent="0" lvl="0" marL="0" rtl="0" algn="l">
              <a:lnSpc>
                <a:spcPct val="115000"/>
              </a:lnSpc>
              <a:spcBef>
                <a:spcPts val="800"/>
              </a:spcBef>
              <a:spcAft>
                <a:spcPts val="0"/>
              </a:spcAft>
              <a:buClr>
                <a:schemeClr val="dk1"/>
              </a:buClr>
              <a:buSzPts val="1100"/>
              <a:buFont typeface="Arial"/>
              <a:buNone/>
            </a:pPr>
            <a:r>
              <a:rPr lang="en-GB" sz="1000">
                <a:solidFill>
                  <a:srgbClr val="5E5E5E"/>
                </a:solidFill>
                <a:highlight>
                  <a:srgbClr val="FFFFFF"/>
                </a:highlight>
                <a:latin typeface="Spectral"/>
                <a:ea typeface="Spectral"/>
                <a:cs typeface="Spectral"/>
                <a:sym typeface="Spectral"/>
              </a:rPr>
              <a:t>Amphan affected nearly 70% of the people in West Bengal, but the </a:t>
            </a:r>
            <a:r>
              <a:rPr lang="en-GB" sz="1000">
                <a:solidFill>
                  <a:srgbClr val="95A5A6"/>
                </a:solidFill>
                <a:highlight>
                  <a:srgbClr val="FFFFFF"/>
                </a:highlight>
                <a:uFill>
                  <a:noFill/>
                </a:uFill>
                <a:latin typeface="Spectral"/>
                <a:ea typeface="Spectral"/>
                <a:cs typeface="Spectral"/>
                <a:sym typeface="Spectral"/>
                <a:hlinkClick r:id="rId4">
                  <a:extLst>
                    <a:ext uri="{A12FA001-AC4F-418D-AE19-62706E023703}">
                      <ahyp:hlinkClr val="tx"/>
                    </a:ext>
                  </a:extLst>
                </a:hlinkClick>
              </a:rPr>
              <a:t>Sundarbans</a:t>
            </a:r>
            <a:r>
              <a:rPr lang="en-GB" sz="1000">
                <a:solidFill>
                  <a:srgbClr val="5E5E5E"/>
                </a:solidFill>
                <a:highlight>
                  <a:srgbClr val="FFFFFF"/>
                </a:highlight>
                <a:latin typeface="Spectral"/>
                <a:ea typeface="Spectral"/>
                <a:cs typeface="Spectral"/>
                <a:sym typeface="Spectral"/>
              </a:rPr>
              <a:t>, a UNESCO World Heritage site, faced the most catastrophic destruction. The Sundarbans is a cluster of low-lying islands in the Bay of Bengal and is the largest mangrove forest in the world.</a:t>
            </a:r>
            <a:endParaRPr sz="1000">
              <a:solidFill>
                <a:srgbClr val="5E5E5E"/>
              </a:solidFill>
              <a:highlight>
                <a:srgbClr val="FFFFFF"/>
              </a:highlight>
              <a:latin typeface="Spectral"/>
              <a:ea typeface="Spectral"/>
              <a:cs typeface="Spectral"/>
              <a:sym typeface="Spectral"/>
            </a:endParaRPr>
          </a:p>
          <a:p>
            <a:pPr indent="0" lvl="0" marL="0" rtl="0" algn="l">
              <a:lnSpc>
                <a:spcPct val="115000"/>
              </a:lnSpc>
              <a:spcBef>
                <a:spcPts val="800"/>
              </a:spcBef>
              <a:spcAft>
                <a:spcPts val="0"/>
              </a:spcAft>
              <a:buClr>
                <a:schemeClr val="dk1"/>
              </a:buClr>
              <a:buSzPts val="1100"/>
              <a:buFont typeface="Arial"/>
              <a:buNone/>
            </a:pPr>
            <a:r>
              <a:rPr lang="en-GB" sz="1000">
                <a:solidFill>
                  <a:srgbClr val="5E5E5E"/>
                </a:solidFill>
                <a:highlight>
                  <a:srgbClr val="FFFFFF"/>
                </a:highlight>
                <a:latin typeface="Spectral"/>
                <a:ea typeface="Spectral"/>
                <a:cs typeface="Spectral"/>
                <a:sym typeface="Spectral"/>
              </a:rPr>
              <a:t>This is the land of Bon Bibi and Dokkhin Rai. Bon Bibi, or the Lady of the Forest, personifies the mangroves while Dokkhin Rai, her brother in local mythology, is the fearsome Bengal tiger. Most of the locals eke out a living appeasing the two.</a:t>
            </a:r>
            <a:endParaRPr sz="1000">
              <a:solidFill>
                <a:srgbClr val="5E5E5E"/>
              </a:solidFill>
              <a:highlight>
                <a:srgbClr val="FFFFFF"/>
              </a:highlight>
              <a:latin typeface="Spectral"/>
              <a:ea typeface="Spectral"/>
              <a:cs typeface="Spectral"/>
              <a:sym typeface="Spectral"/>
            </a:endParaRPr>
          </a:p>
          <a:p>
            <a:pPr indent="0" lvl="0" marL="0" rtl="0" algn="l">
              <a:lnSpc>
                <a:spcPct val="115000"/>
              </a:lnSpc>
              <a:spcBef>
                <a:spcPts val="800"/>
              </a:spcBef>
              <a:spcAft>
                <a:spcPts val="0"/>
              </a:spcAft>
              <a:buClr>
                <a:schemeClr val="dk1"/>
              </a:buClr>
              <a:buSzPts val="1100"/>
              <a:buFont typeface="Arial"/>
              <a:buNone/>
            </a:pPr>
            <a:r>
              <a:rPr lang="en-GB" sz="1000">
                <a:solidFill>
                  <a:srgbClr val="5E5E5E"/>
                </a:solidFill>
                <a:highlight>
                  <a:srgbClr val="FFFFFF"/>
                </a:highlight>
                <a:latin typeface="Spectral"/>
                <a:ea typeface="Spectral"/>
                <a:cs typeface="Spectral"/>
                <a:sym typeface="Spectral"/>
              </a:rPr>
              <a:t>Unfortunately for them, a third deadly force lies at their footstep, the heaving Bay of Bengal, one of the most agitated water body on the planet. Time and again it has sent horrible destruction hurtling down over the people of Sundarbans in the form of severe cyclonic storms. Amphan, too, brought grave misfortune to most of the four million residents of the Sundarbans.</a:t>
            </a:r>
            <a:endParaRPr sz="1000">
              <a:solidFill>
                <a:srgbClr val="5E5E5E"/>
              </a:solidFill>
              <a:highlight>
                <a:srgbClr val="FFFFFF"/>
              </a:highlight>
              <a:latin typeface="Spectral"/>
              <a:ea typeface="Spectral"/>
              <a:cs typeface="Spectral"/>
              <a:sym typeface="Spectral"/>
            </a:endParaRPr>
          </a:p>
          <a:p>
            <a:pPr indent="0" lvl="0" marL="0" rtl="0" algn="l">
              <a:lnSpc>
                <a:spcPct val="115000"/>
              </a:lnSpc>
              <a:spcBef>
                <a:spcPts val="800"/>
              </a:spcBef>
              <a:spcAft>
                <a:spcPts val="0"/>
              </a:spcAft>
              <a:buClr>
                <a:schemeClr val="dk1"/>
              </a:buClr>
              <a:buSzPts val="1100"/>
              <a:buFont typeface="Arial"/>
              <a:buNone/>
            </a:pPr>
            <a:r>
              <a:rPr lang="en-GB" sz="1000">
                <a:solidFill>
                  <a:srgbClr val="5E5E5E"/>
                </a:solidFill>
                <a:highlight>
                  <a:srgbClr val="B6D7A8"/>
                </a:highlight>
                <a:latin typeface="Spectral"/>
                <a:ea typeface="Spectral"/>
                <a:cs typeface="Spectral"/>
                <a:sym typeface="Spectral"/>
              </a:rPr>
              <a:t>One was Amina Bibi, a local woman in Kalikapur, who was notified by district officials ahead of the storm to move to the nearest school building on the day of the storm. “We never saw something like this before; everything is finished now! What are we supposed to do now! We don’t have our land left! What will we eat from tomorrow!” she lamented.</a:t>
            </a:r>
            <a:endParaRPr sz="1000">
              <a:solidFill>
                <a:srgbClr val="5E5E5E"/>
              </a:solidFill>
              <a:highlight>
                <a:srgbClr val="B6D7A8"/>
              </a:highlight>
              <a:latin typeface="Spectral"/>
              <a:ea typeface="Spectral"/>
              <a:cs typeface="Spectral"/>
              <a:sym typeface="Spectral"/>
            </a:endParaRPr>
          </a:p>
          <a:p>
            <a:pPr indent="0" lvl="0" marL="0" rtl="0" algn="l">
              <a:lnSpc>
                <a:spcPct val="115000"/>
              </a:lnSpc>
              <a:spcBef>
                <a:spcPts val="800"/>
              </a:spcBef>
              <a:spcAft>
                <a:spcPts val="0"/>
              </a:spcAft>
              <a:buClr>
                <a:schemeClr val="dk1"/>
              </a:buClr>
              <a:buSzPts val="1100"/>
              <a:buFont typeface="Arial"/>
              <a:buNone/>
            </a:pPr>
            <a:r>
              <a:rPr lang="en-GB" sz="1000">
                <a:solidFill>
                  <a:srgbClr val="5E5E5E"/>
                </a:solidFill>
                <a:highlight>
                  <a:srgbClr val="B6D7A8"/>
                </a:highlight>
                <a:latin typeface="Spectral"/>
                <a:ea typeface="Spectral"/>
                <a:cs typeface="Spectral"/>
                <a:sym typeface="Spectral"/>
              </a:rPr>
              <a:t>Khurshid Chowdhury from Gosaba was another victim. He had promised his grandson that he would buy him a boat se he could join in their family business of fishing. His family owns only a small of land for cultivating rice, but that land is now under 2 meters of seawater and is currently unusable for agriculture.</a:t>
            </a:r>
            <a:endParaRPr sz="1000">
              <a:solidFill>
                <a:srgbClr val="5E5E5E"/>
              </a:solidFill>
              <a:highlight>
                <a:srgbClr val="B6D7A8"/>
              </a:highlight>
              <a:latin typeface="Spectral"/>
              <a:ea typeface="Spectral"/>
              <a:cs typeface="Spectral"/>
              <a:sym typeface="Spectral"/>
            </a:endParaRPr>
          </a:p>
          <a:p>
            <a:pPr indent="0" lvl="0" marL="0" rtl="0" algn="l">
              <a:lnSpc>
                <a:spcPct val="115000"/>
              </a:lnSpc>
              <a:spcBef>
                <a:spcPts val="800"/>
              </a:spcBef>
              <a:spcAft>
                <a:spcPts val="0"/>
              </a:spcAft>
              <a:buClr>
                <a:schemeClr val="dk1"/>
              </a:buClr>
              <a:buSzPts val="1100"/>
              <a:buFont typeface="Arial"/>
              <a:buNone/>
            </a:pPr>
            <a:r>
              <a:rPr lang="en-GB" sz="1000">
                <a:solidFill>
                  <a:srgbClr val="5E5E5E"/>
                </a:solidFill>
                <a:highlight>
                  <a:srgbClr val="FFFFFF"/>
                </a:highlight>
                <a:latin typeface="Spectral"/>
                <a:ea typeface="Spectral"/>
                <a:cs typeface="Spectral"/>
                <a:sym typeface="Spectral"/>
              </a:rPr>
              <a:t>The Sundarbans is one of the least developed regions in West Bengal, inhabited by some of the most impoverished communities in India. Farming and fishing are the two means of livelihood here. The average elevation of the Sundarbans is 2 meters above mean sea level. This puts the area under threat from inundation and wetland loss.</a:t>
            </a:r>
            <a:endParaRPr sz="1000">
              <a:solidFill>
                <a:srgbClr val="5E5E5E"/>
              </a:solidFill>
              <a:highlight>
                <a:srgbClr val="FFFFFF"/>
              </a:highlight>
              <a:latin typeface="Spectral"/>
              <a:ea typeface="Spectral"/>
              <a:cs typeface="Spectral"/>
              <a:sym typeface="Spectral"/>
            </a:endParaRPr>
          </a:p>
          <a:p>
            <a:pPr indent="0" lvl="0" marL="0" rtl="0" algn="l">
              <a:lnSpc>
                <a:spcPct val="115000"/>
              </a:lnSpc>
              <a:spcBef>
                <a:spcPts val="800"/>
              </a:spcBef>
              <a:spcAft>
                <a:spcPts val="0"/>
              </a:spcAft>
              <a:buClr>
                <a:schemeClr val="dk1"/>
              </a:buClr>
              <a:buSzPts val="1100"/>
              <a:buFont typeface="Arial"/>
              <a:buNone/>
            </a:pPr>
            <a:r>
              <a:rPr lang="en-GB" sz="1000">
                <a:solidFill>
                  <a:srgbClr val="5E5E5E"/>
                </a:solidFill>
                <a:highlight>
                  <a:srgbClr val="FFFFFF"/>
                </a:highlight>
                <a:latin typeface="Spectral"/>
                <a:ea typeface="Spectral"/>
                <a:cs typeface="Spectral"/>
                <a:sym typeface="Spectral"/>
              </a:rPr>
              <a:t>Soil erosion and rising sea level have forced many locals to relocate in every 20 to 25 years for the last few decades. In addition to this, these climate refugees are suffering from an increase in soil salinity and damage to their farmlands after every flooding incident. A cyclone like Amphan pushes the resilience of the community further to the edge, leaving the lives, homes and resources of thousands of people at risk.</a:t>
            </a:r>
            <a:endParaRPr sz="1000">
              <a:solidFill>
                <a:srgbClr val="5E5E5E"/>
              </a:solidFill>
              <a:highlight>
                <a:srgbClr val="FFFFFF"/>
              </a:highlight>
              <a:latin typeface="Spectral"/>
              <a:ea typeface="Spectral"/>
              <a:cs typeface="Spectral"/>
              <a:sym typeface="Spectral"/>
            </a:endParaRPr>
          </a:p>
          <a:p>
            <a:pPr indent="0" lvl="0" marL="0" rtl="0" algn="l">
              <a:spcBef>
                <a:spcPts val="800"/>
              </a:spcBef>
              <a:spcAft>
                <a:spcPts val="0"/>
              </a:spcAft>
              <a:buNone/>
            </a:pPr>
            <a:r>
              <a:t/>
            </a:r>
            <a:endParaRPr>
              <a:latin typeface="Rockwell"/>
              <a:ea typeface="Rockwell"/>
              <a:cs typeface="Rockwell"/>
              <a:sym typeface="Rockwe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2"/>
          <p:cNvSpPr txBox="1"/>
          <p:nvPr>
            <p:ph type="title"/>
          </p:nvPr>
        </p:nvSpPr>
        <p:spPr>
          <a:xfrm>
            <a:off x="591250" y="334675"/>
            <a:ext cx="7543800" cy="7599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Social Media - content</a:t>
            </a:r>
            <a:endParaRPr/>
          </a:p>
        </p:txBody>
      </p:sp>
      <p:sp>
        <p:nvSpPr>
          <p:cNvPr id="356" name="Google Shape;356;p52"/>
          <p:cNvSpPr txBox="1"/>
          <p:nvPr/>
        </p:nvSpPr>
        <p:spPr>
          <a:xfrm>
            <a:off x="211100" y="1478850"/>
            <a:ext cx="52203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chemeClr val="dk1"/>
                </a:solidFill>
                <a:highlight>
                  <a:srgbClr val="E4E8EE"/>
                </a:highlight>
              </a:rPr>
              <a:t>Subreddit Posts - identify markers of depression</a:t>
            </a:r>
            <a:endParaRPr sz="1300">
              <a:solidFill>
                <a:schemeClr val="dk1"/>
              </a:solidFill>
              <a:highlight>
                <a:srgbClr val="E4E8EE"/>
              </a:highlight>
            </a:endParaRPr>
          </a:p>
          <a:p>
            <a:pPr indent="0" lvl="0" marL="0" rtl="0" algn="l">
              <a:spcBef>
                <a:spcPts val="0"/>
              </a:spcBef>
              <a:spcAft>
                <a:spcPts val="0"/>
              </a:spcAft>
              <a:buNone/>
            </a:pPr>
            <a:r>
              <a:t/>
            </a:r>
            <a:endParaRPr sz="1300">
              <a:solidFill>
                <a:schemeClr val="dk1"/>
              </a:solidFill>
              <a:highlight>
                <a:srgbClr val="E4E8EE"/>
              </a:highlight>
            </a:endParaRPr>
          </a:p>
          <a:p>
            <a:pPr indent="0" lvl="0" marL="0" rtl="0" algn="l">
              <a:spcBef>
                <a:spcPts val="0"/>
              </a:spcBef>
              <a:spcAft>
                <a:spcPts val="0"/>
              </a:spcAft>
              <a:buNone/>
            </a:pPr>
            <a:r>
              <a:rPr lang="en-GB" sz="1300">
                <a:solidFill>
                  <a:schemeClr val="dk1"/>
                </a:solidFill>
                <a:highlight>
                  <a:srgbClr val="E4E8EE"/>
                </a:highlight>
              </a:rPr>
              <a:t>r/depression - 108908 posts</a:t>
            </a:r>
            <a:endParaRPr sz="1300">
              <a:solidFill>
                <a:schemeClr val="dk1"/>
              </a:solidFill>
              <a:highlight>
                <a:srgbClr val="E4E8EE"/>
              </a:highlight>
            </a:endParaRPr>
          </a:p>
          <a:p>
            <a:pPr indent="0" lvl="0" marL="0" rtl="0" algn="l">
              <a:spcBef>
                <a:spcPts val="0"/>
              </a:spcBef>
              <a:spcAft>
                <a:spcPts val="0"/>
              </a:spcAft>
              <a:buNone/>
            </a:pPr>
            <a:r>
              <a:rPr lang="en-GB" sz="1300">
                <a:solidFill>
                  <a:schemeClr val="dk1"/>
                </a:solidFill>
                <a:highlight>
                  <a:srgbClr val="E4E8EE"/>
                </a:highlight>
              </a:rPr>
              <a:t>r/mentalhealth - 30980 posts</a:t>
            </a:r>
            <a:endParaRPr sz="1300">
              <a:solidFill>
                <a:schemeClr val="dk1"/>
              </a:solidFill>
              <a:highlight>
                <a:srgbClr val="E4E8EE"/>
              </a:highlight>
            </a:endParaRPr>
          </a:p>
          <a:p>
            <a:pPr indent="0" lvl="0" marL="0" rtl="0" algn="l">
              <a:spcBef>
                <a:spcPts val="0"/>
              </a:spcBef>
              <a:spcAft>
                <a:spcPts val="0"/>
              </a:spcAft>
              <a:buNone/>
            </a:pPr>
            <a:r>
              <a:rPr lang="en-GB" sz="1300">
                <a:solidFill>
                  <a:schemeClr val="dk1"/>
                </a:solidFill>
                <a:highlight>
                  <a:srgbClr val="E4E8EE"/>
                </a:highlight>
              </a:rPr>
              <a:t>Mental Health - 139888 posts</a:t>
            </a:r>
            <a:endParaRPr sz="1300">
              <a:solidFill>
                <a:schemeClr val="dk1"/>
              </a:solidFill>
              <a:highlight>
                <a:srgbClr val="E4E8EE"/>
              </a:highlight>
            </a:endParaRPr>
          </a:p>
          <a:p>
            <a:pPr indent="0" lvl="0" marL="0" rtl="0" algn="l">
              <a:spcBef>
                <a:spcPts val="0"/>
              </a:spcBef>
              <a:spcAft>
                <a:spcPts val="0"/>
              </a:spcAft>
              <a:buNone/>
            </a:pPr>
            <a:r>
              <a:rPr lang="en-GB" sz="1300">
                <a:solidFill>
                  <a:schemeClr val="dk1"/>
                </a:solidFill>
                <a:highlight>
                  <a:srgbClr val="E4E8EE"/>
                </a:highlight>
              </a:rPr>
              <a:t>Study 12205</a:t>
            </a:r>
            <a:endParaRPr sz="1300">
              <a:solidFill>
                <a:schemeClr val="dk1"/>
              </a:solidFill>
              <a:highlight>
                <a:srgbClr val="E4E8EE"/>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p53"/>
          <p:cNvPicPr preferRelativeResize="0"/>
          <p:nvPr/>
        </p:nvPicPr>
        <p:blipFill>
          <a:blip r:embed="rId3">
            <a:alphaModFix/>
          </a:blip>
          <a:stretch>
            <a:fillRect/>
          </a:stretch>
        </p:blipFill>
        <p:spPr>
          <a:xfrm>
            <a:off x="143900" y="606188"/>
            <a:ext cx="8839199" cy="3628030"/>
          </a:xfrm>
          <a:prstGeom prst="rect">
            <a:avLst/>
          </a:prstGeom>
          <a:noFill/>
          <a:ln>
            <a:noFill/>
          </a:ln>
        </p:spPr>
      </p:pic>
      <p:sp>
        <p:nvSpPr>
          <p:cNvPr id="362" name="Google Shape;362;p53"/>
          <p:cNvSpPr txBox="1"/>
          <p:nvPr/>
        </p:nvSpPr>
        <p:spPr>
          <a:xfrm>
            <a:off x="186050" y="175100"/>
            <a:ext cx="875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latin typeface="Rockwell"/>
                <a:ea typeface="Rockwell"/>
                <a:cs typeface="Rockwell"/>
                <a:sym typeface="Rockwell"/>
              </a:rPr>
              <a:t>Studying Pandemic-time social media Posts  - an application of Topic Analysis</a:t>
            </a:r>
            <a:endParaRPr sz="1600">
              <a:latin typeface="Rockwell"/>
              <a:ea typeface="Rockwell"/>
              <a:cs typeface="Rockwell"/>
              <a:sym typeface="Rockwell"/>
            </a:endParaRPr>
          </a:p>
        </p:txBody>
      </p:sp>
      <p:sp>
        <p:nvSpPr>
          <p:cNvPr id="363" name="Google Shape;363;p53"/>
          <p:cNvSpPr txBox="1"/>
          <p:nvPr/>
        </p:nvSpPr>
        <p:spPr>
          <a:xfrm>
            <a:off x="2287200" y="4387425"/>
            <a:ext cx="5811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600">
                <a:latin typeface="Rockwell"/>
                <a:ea typeface="Rockwell"/>
                <a:cs typeface="Rockwell"/>
                <a:sym typeface="Rockwell"/>
              </a:rPr>
              <a:t>What were people talking about?</a:t>
            </a:r>
            <a:endParaRPr i="1" sz="1600">
              <a:latin typeface="Rockwell"/>
              <a:ea typeface="Rockwell"/>
              <a:cs typeface="Rockwell"/>
              <a:sym typeface="Rockwe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GB"/>
              <a:t>BUILDING A CLASSIFIER</a:t>
            </a:r>
            <a:endParaRPr/>
          </a:p>
        </p:txBody>
      </p:sp>
      <p:sp>
        <p:nvSpPr>
          <p:cNvPr id="163" name="Google Shape;163;p27"/>
          <p:cNvSpPr txBox="1"/>
          <p:nvPr>
            <p:ph idx="1" type="body"/>
          </p:nvPr>
        </p:nvSpPr>
        <p:spPr>
          <a:xfrm>
            <a:off x="802386" y="1591056"/>
            <a:ext cx="4250100" cy="1273800"/>
          </a:xfrm>
          <a:prstGeom prst="rect">
            <a:avLst/>
          </a:prstGeom>
          <a:noFill/>
          <a:ln cap="flat" cmpd="sng" w="9525">
            <a:solidFill>
              <a:schemeClr val="accent1"/>
            </a:solidFill>
            <a:prstDash val="solid"/>
            <a:round/>
            <a:headEnd len="sm" w="sm" type="none"/>
            <a:tailEnd len="sm" w="sm" type="none"/>
          </a:ln>
        </p:spPr>
        <p:txBody>
          <a:bodyPr anchorCtr="0" anchor="t" bIns="34275" lIns="68575" spcFirstLastPara="1" rIns="68575" wrap="square" tIns="34275">
            <a:normAutofit fontScale="92500" lnSpcReduction="20000"/>
          </a:bodyPr>
          <a:lstStyle/>
          <a:p>
            <a:pPr indent="-139858" lvl="0" marL="139700" rtl="0" algn="l">
              <a:lnSpc>
                <a:spcPct val="90000"/>
              </a:lnSpc>
              <a:spcBef>
                <a:spcPts val="0"/>
              </a:spcBef>
              <a:spcAft>
                <a:spcPts val="0"/>
              </a:spcAft>
              <a:buSzPct val="86666"/>
              <a:buChar char="▪"/>
            </a:pPr>
            <a:r>
              <a:rPr lang="en-GB"/>
              <a:t>D is a </a:t>
            </a:r>
            <a:r>
              <a:rPr lang="en-GB">
                <a:solidFill>
                  <a:srgbClr val="FF0000"/>
                </a:solidFill>
              </a:rPr>
              <a:t>labelled collection</a:t>
            </a:r>
            <a:r>
              <a:rPr lang="en-GB"/>
              <a:t> of documents </a:t>
            </a:r>
            <a:endParaRPr/>
          </a:p>
          <a:p>
            <a:pPr indent="-139858" lvl="0" marL="139700" rtl="0" algn="l">
              <a:lnSpc>
                <a:spcPct val="90000"/>
              </a:lnSpc>
              <a:spcBef>
                <a:spcPts val="900"/>
              </a:spcBef>
              <a:spcAft>
                <a:spcPts val="0"/>
              </a:spcAft>
              <a:buSzPct val="86666"/>
              <a:buChar char="▪"/>
            </a:pPr>
            <a:r>
              <a:rPr lang="en-GB"/>
              <a:t>d </a:t>
            </a:r>
            <a:r>
              <a:rPr lang="en-GB">
                <a:latin typeface="Times New Roman"/>
                <a:ea typeface="Times New Roman"/>
                <a:cs typeface="Times New Roman"/>
                <a:sym typeface="Times New Roman"/>
              </a:rPr>
              <a:t>ϵ D</a:t>
            </a:r>
            <a:endParaRPr/>
          </a:p>
          <a:p>
            <a:pPr indent="-139858" lvl="0" marL="139700" rtl="0" algn="l">
              <a:lnSpc>
                <a:spcPct val="90000"/>
              </a:lnSpc>
              <a:spcBef>
                <a:spcPts val="900"/>
              </a:spcBef>
              <a:spcAft>
                <a:spcPts val="0"/>
              </a:spcAft>
              <a:buSzPct val="86666"/>
              <a:buChar char="▪"/>
            </a:pPr>
            <a:r>
              <a:rPr lang="en-GB">
                <a:latin typeface="Times New Roman"/>
                <a:ea typeface="Times New Roman"/>
                <a:cs typeface="Times New Roman"/>
                <a:sym typeface="Times New Roman"/>
              </a:rPr>
              <a:t>L is a set of pre-defined labels = {l</a:t>
            </a:r>
            <a:r>
              <a:rPr baseline="-25000" lang="en-GB">
                <a:latin typeface="Times New Roman"/>
                <a:ea typeface="Times New Roman"/>
                <a:cs typeface="Times New Roman"/>
                <a:sym typeface="Times New Roman"/>
              </a:rPr>
              <a:t>1</a:t>
            </a:r>
            <a:r>
              <a:rPr lang="en-GB">
                <a:latin typeface="Times New Roman"/>
                <a:ea typeface="Times New Roman"/>
                <a:cs typeface="Times New Roman"/>
                <a:sym typeface="Times New Roman"/>
              </a:rPr>
              <a:t>, l</a:t>
            </a:r>
            <a:r>
              <a:rPr baseline="-25000" lang="en-GB">
                <a:latin typeface="Times New Roman"/>
                <a:ea typeface="Times New Roman"/>
                <a:cs typeface="Times New Roman"/>
                <a:sym typeface="Times New Roman"/>
              </a:rPr>
              <a:t>2</a:t>
            </a:r>
            <a:r>
              <a:rPr lang="en-GB">
                <a:latin typeface="Times New Roman"/>
                <a:ea typeface="Times New Roman"/>
                <a:cs typeface="Times New Roman"/>
                <a:sym typeface="Times New Roman"/>
              </a:rPr>
              <a:t>, …, l</a:t>
            </a:r>
            <a:r>
              <a:rPr baseline="-25000" lang="en-GB">
                <a:latin typeface="Times New Roman"/>
                <a:ea typeface="Times New Roman"/>
                <a:cs typeface="Times New Roman"/>
                <a:sym typeface="Times New Roman"/>
              </a:rPr>
              <a:t>n</a:t>
            </a:r>
            <a:r>
              <a:rPr lang="en-GB">
                <a:latin typeface="Times New Roman"/>
                <a:ea typeface="Times New Roman"/>
                <a:cs typeface="Times New Roman"/>
                <a:sym typeface="Times New Roman"/>
              </a:rPr>
              <a:t>}</a:t>
            </a:r>
            <a:endParaRPr/>
          </a:p>
          <a:p>
            <a:pPr indent="-139858" lvl="0" marL="139700" rtl="0" algn="l">
              <a:lnSpc>
                <a:spcPct val="90000"/>
              </a:lnSpc>
              <a:spcBef>
                <a:spcPts val="900"/>
              </a:spcBef>
              <a:spcAft>
                <a:spcPts val="0"/>
              </a:spcAft>
              <a:buSzPct val="86666"/>
              <a:buChar char="▪"/>
            </a:pPr>
            <a:r>
              <a:rPr lang="en-GB">
                <a:latin typeface="Times New Roman"/>
                <a:ea typeface="Times New Roman"/>
                <a:cs typeface="Times New Roman"/>
                <a:sym typeface="Times New Roman"/>
              </a:rPr>
              <a:t>Every document d is assigned a class label l ϵ L</a:t>
            </a:r>
            <a:endParaRPr/>
          </a:p>
          <a:p>
            <a:pPr indent="-63500" lvl="0" marL="139700" rtl="0" algn="l">
              <a:lnSpc>
                <a:spcPct val="90000"/>
              </a:lnSpc>
              <a:spcBef>
                <a:spcPts val="900"/>
              </a:spcBef>
              <a:spcAft>
                <a:spcPts val="0"/>
              </a:spcAft>
              <a:buSzPct val="86666"/>
              <a:buNone/>
            </a:pPr>
            <a:r>
              <a:t/>
            </a:r>
            <a:endParaRPr/>
          </a:p>
        </p:txBody>
      </p:sp>
      <p:sp>
        <p:nvSpPr>
          <p:cNvPr id="164" name="Google Shape;164;p27"/>
          <p:cNvSpPr txBox="1"/>
          <p:nvPr/>
        </p:nvSpPr>
        <p:spPr>
          <a:xfrm>
            <a:off x="2170253" y="3020992"/>
            <a:ext cx="5644200" cy="300000"/>
          </a:xfrm>
          <a:prstGeom prst="rect">
            <a:avLst/>
          </a:prstGeom>
          <a:noFill/>
          <a:ln cap="flat" cmpd="sng" w="9525">
            <a:solidFill>
              <a:schemeClr val="dk2"/>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lang="en-GB" sz="1500">
                <a:solidFill>
                  <a:schemeClr val="dk1"/>
                </a:solidFill>
                <a:latin typeface="Rockwell"/>
                <a:ea typeface="Rockwell"/>
                <a:cs typeface="Rockwell"/>
                <a:sym typeface="Rockwell"/>
              </a:rPr>
              <a:t>Given a new document </a:t>
            </a:r>
            <a:r>
              <a:rPr lang="en-GB" sz="1500">
                <a:solidFill>
                  <a:schemeClr val="dk1"/>
                </a:solidFill>
                <a:latin typeface="Anton"/>
                <a:ea typeface="Anton"/>
                <a:cs typeface="Anton"/>
                <a:sym typeface="Anton"/>
              </a:rPr>
              <a:t>d </a:t>
            </a:r>
            <a:r>
              <a:rPr lang="en-GB" sz="1500">
                <a:solidFill>
                  <a:schemeClr val="dk1"/>
                </a:solidFill>
                <a:latin typeface="Rockwell"/>
                <a:ea typeface="Rockwell"/>
                <a:cs typeface="Rockwell"/>
                <a:sym typeface="Rockwell"/>
              </a:rPr>
              <a:t>– what label should be assigned to it?</a:t>
            </a:r>
            <a:endParaRPr sz="1500">
              <a:solidFill>
                <a:schemeClr val="dk1"/>
              </a:solidFill>
              <a:latin typeface="Rockwell"/>
              <a:ea typeface="Rockwell"/>
              <a:cs typeface="Rockwell"/>
              <a:sym typeface="Rockwe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4"/>
          <p:cNvSpPr txBox="1"/>
          <p:nvPr>
            <p:ph type="title"/>
          </p:nvPr>
        </p:nvSpPr>
        <p:spPr>
          <a:xfrm>
            <a:off x="802386" y="363474"/>
            <a:ext cx="7543800" cy="12069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How LDA works</a:t>
            </a:r>
            <a:endParaRPr/>
          </a:p>
        </p:txBody>
      </p:sp>
      <p:sp>
        <p:nvSpPr>
          <p:cNvPr id="369" name="Google Shape;369;p54"/>
          <p:cNvSpPr txBox="1"/>
          <p:nvPr>
            <p:ph idx="1" type="body"/>
          </p:nvPr>
        </p:nvSpPr>
        <p:spPr>
          <a:xfrm>
            <a:off x="802375" y="1317474"/>
            <a:ext cx="7543800" cy="3355500"/>
          </a:xfrm>
          <a:prstGeom prst="rect">
            <a:avLst/>
          </a:prstGeom>
        </p:spPr>
        <p:txBody>
          <a:bodyPr anchorCtr="0" anchor="ctr" bIns="34275" lIns="68575" spcFirstLastPara="1" rIns="68575" wrap="square" tIns="34275">
            <a:normAutofit fontScale="85000" lnSpcReduction="20000"/>
          </a:bodyPr>
          <a:lstStyle/>
          <a:p>
            <a:pPr indent="-287972" lvl="0" marL="457200" rtl="0" algn="l">
              <a:lnSpc>
                <a:spcPct val="100000"/>
              </a:lnSpc>
              <a:spcBef>
                <a:spcPts val="900"/>
              </a:spcBef>
              <a:spcAft>
                <a:spcPts val="0"/>
              </a:spcAft>
              <a:buClr>
                <a:srgbClr val="2B3E51"/>
              </a:buClr>
              <a:buSzPct val="64524"/>
              <a:buFont typeface="Arial"/>
              <a:buChar char="▪"/>
            </a:pPr>
            <a:r>
              <a:rPr lang="en-GB" sz="1704">
                <a:solidFill>
                  <a:srgbClr val="2B3E51"/>
                </a:solidFill>
                <a:latin typeface="Arial"/>
                <a:ea typeface="Arial"/>
                <a:cs typeface="Arial"/>
                <a:sym typeface="Arial"/>
              </a:rPr>
              <a:t>LDA is a generative model</a:t>
            </a:r>
            <a:endParaRPr sz="1704">
              <a:solidFill>
                <a:srgbClr val="2B3E51"/>
              </a:solidFill>
              <a:latin typeface="Arial"/>
              <a:ea typeface="Arial"/>
              <a:cs typeface="Arial"/>
              <a:sym typeface="Arial"/>
            </a:endParaRPr>
          </a:p>
          <a:p>
            <a:pPr indent="-287972" lvl="0" marL="457200" rtl="0" algn="l">
              <a:lnSpc>
                <a:spcPct val="100000"/>
              </a:lnSpc>
              <a:spcBef>
                <a:spcPts val="0"/>
              </a:spcBef>
              <a:spcAft>
                <a:spcPts val="0"/>
              </a:spcAft>
              <a:buClr>
                <a:srgbClr val="2B3E51"/>
              </a:buClr>
              <a:buSzPct val="64524"/>
              <a:buFont typeface="Arial"/>
              <a:buChar char="▪"/>
            </a:pPr>
            <a:r>
              <a:rPr lang="en-GB" sz="1704">
                <a:solidFill>
                  <a:srgbClr val="2B3E51"/>
                </a:solidFill>
                <a:latin typeface="Arial"/>
                <a:ea typeface="Arial"/>
                <a:cs typeface="Arial"/>
                <a:sym typeface="Arial"/>
              </a:rPr>
              <a:t>It starts by assuming that each document is generated as a certain distribution of topics </a:t>
            </a:r>
            <a:endParaRPr sz="1704">
              <a:solidFill>
                <a:srgbClr val="2B3E51"/>
              </a:solidFill>
              <a:latin typeface="Arial"/>
              <a:ea typeface="Arial"/>
              <a:cs typeface="Arial"/>
              <a:sym typeface="Arial"/>
            </a:endParaRPr>
          </a:p>
          <a:p>
            <a:pPr indent="-287972" lvl="0" marL="457200" rtl="0" algn="l">
              <a:lnSpc>
                <a:spcPct val="100000"/>
              </a:lnSpc>
              <a:spcBef>
                <a:spcPts val="0"/>
              </a:spcBef>
              <a:spcAft>
                <a:spcPts val="0"/>
              </a:spcAft>
              <a:buClr>
                <a:srgbClr val="2B3E51"/>
              </a:buClr>
              <a:buSzPct val="64524"/>
              <a:buFont typeface="Arial"/>
              <a:buChar char="▪"/>
            </a:pPr>
            <a:r>
              <a:rPr lang="en-GB" sz="1704">
                <a:solidFill>
                  <a:srgbClr val="2B3E51"/>
                </a:solidFill>
                <a:latin typeface="Arial"/>
                <a:ea typeface="Arial"/>
                <a:cs typeface="Arial"/>
                <a:sym typeface="Arial"/>
              </a:rPr>
              <a:t>Each topic then generates words based on the probability distributions</a:t>
            </a:r>
            <a:endParaRPr sz="1704">
              <a:solidFill>
                <a:srgbClr val="2B3E51"/>
              </a:solidFill>
              <a:latin typeface="Arial"/>
              <a:ea typeface="Arial"/>
              <a:cs typeface="Arial"/>
              <a:sym typeface="Arial"/>
            </a:endParaRPr>
          </a:p>
          <a:p>
            <a:pPr indent="-320616" lvl="0" marL="457200" rtl="0" algn="l">
              <a:lnSpc>
                <a:spcPct val="100000"/>
              </a:lnSpc>
              <a:spcBef>
                <a:spcPts val="0"/>
              </a:spcBef>
              <a:spcAft>
                <a:spcPts val="0"/>
              </a:spcAft>
              <a:buClr>
                <a:srgbClr val="2B3E51"/>
              </a:buClr>
              <a:buSzPct val="100000"/>
              <a:buFont typeface="Arial"/>
              <a:buChar char="▪"/>
            </a:pPr>
            <a:r>
              <a:rPr lang="en-GB" sz="1704">
                <a:solidFill>
                  <a:srgbClr val="2B3E51"/>
                </a:solidFill>
                <a:latin typeface="Arial"/>
                <a:ea typeface="Arial"/>
                <a:cs typeface="Arial"/>
                <a:sym typeface="Arial"/>
              </a:rPr>
              <a:t>Then it works backward and tries to figure out </a:t>
            </a:r>
            <a:r>
              <a:rPr lang="en-GB" sz="1704">
                <a:solidFill>
                  <a:srgbClr val="2B3E51"/>
                </a:solidFill>
                <a:latin typeface="Arial"/>
                <a:ea typeface="Arial"/>
                <a:cs typeface="Arial"/>
                <a:sym typeface="Arial"/>
              </a:rPr>
              <a:t>what topics would create those documents</a:t>
            </a:r>
            <a:endParaRPr sz="1704">
              <a:solidFill>
                <a:srgbClr val="2B3E51"/>
              </a:solidFill>
              <a:latin typeface="Arial"/>
              <a:ea typeface="Arial"/>
              <a:cs typeface="Arial"/>
              <a:sym typeface="Arial"/>
            </a:endParaRPr>
          </a:p>
          <a:p>
            <a:pPr indent="-320616" lvl="0" marL="457200" rtl="0" algn="l">
              <a:lnSpc>
                <a:spcPct val="100000"/>
              </a:lnSpc>
              <a:spcBef>
                <a:spcPts val="0"/>
              </a:spcBef>
              <a:spcAft>
                <a:spcPts val="0"/>
              </a:spcAft>
              <a:buClr>
                <a:srgbClr val="2B3E51"/>
              </a:buClr>
              <a:buSzPct val="100000"/>
              <a:buFont typeface="Arial"/>
              <a:buChar char="▪"/>
            </a:pPr>
            <a:r>
              <a:rPr lang="en-GB" sz="1704">
                <a:solidFill>
                  <a:srgbClr val="2B3E51"/>
                </a:solidFill>
                <a:latin typeface="Arial"/>
                <a:ea typeface="Arial"/>
                <a:cs typeface="Arial"/>
                <a:sym typeface="Arial"/>
              </a:rPr>
              <a:t> </a:t>
            </a:r>
            <a:endParaRPr sz="1704">
              <a:solidFill>
                <a:srgbClr val="2B3E51"/>
              </a:solidFill>
              <a:latin typeface="Arial"/>
              <a:ea typeface="Arial"/>
              <a:cs typeface="Arial"/>
              <a:sym typeface="Arial"/>
            </a:endParaRPr>
          </a:p>
          <a:p>
            <a:pPr indent="-320616" lvl="0" marL="457200" rtl="0" algn="l">
              <a:lnSpc>
                <a:spcPct val="100000"/>
              </a:lnSpc>
              <a:spcBef>
                <a:spcPts val="0"/>
              </a:spcBef>
              <a:spcAft>
                <a:spcPts val="0"/>
              </a:spcAft>
              <a:buClr>
                <a:srgbClr val="2B3E51"/>
              </a:buClr>
              <a:buSzPct val="100000"/>
              <a:buFont typeface="Arial"/>
              <a:buChar char="▪"/>
            </a:pPr>
            <a:r>
              <a:rPr lang="en-GB" sz="1704">
                <a:solidFill>
                  <a:srgbClr val="2B3E51"/>
                </a:solidFill>
                <a:latin typeface="Arial"/>
                <a:ea typeface="Arial"/>
                <a:cs typeface="Arial"/>
                <a:sym typeface="Arial"/>
              </a:rPr>
              <a:t>Uses two hyper-parameters</a:t>
            </a:r>
            <a:endParaRPr sz="1704">
              <a:solidFill>
                <a:srgbClr val="2B3E51"/>
              </a:solidFill>
              <a:latin typeface="Arial"/>
              <a:ea typeface="Arial"/>
              <a:cs typeface="Arial"/>
              <a:sym typeface="Arial"/>
            </a:endParaRPr>
          </a:p>
          <a:p>
            <a:pPr indent="-320616" lvl="0" marL="457200" rtl="0" algn="l">
              <a:lnSpc>
                <a:spcPct val="100000"/>
              </a:lnSpc>
              <a:spcBef>
                <a:spcPts val="0"/>
              </a:spcBef>
              <a:spcAft>
                <a:spcPts val="0"/>
              </a:spcAft>
              <a:buClr>
                <a:srgbClr val="2B3E51"/>
              </a:buClr>
              <a:buSzPct val="117184"/>
              <a:buFont typeface="Arial"/>
              <a:buChar char="▪"/>
            </a:pPr>
            <a:r>
              <a:rPr b="1" lang="en-GB" sz="1454">
                <a:solidFill>
                  <a:srgbClr val="2B3E51"/>
                </a:solidFill>
                <a:latin typeface="Arial"/>
                <a:ea typeface="Arial"/>
                <a:cs typeface="Arial"/>
                <a:sym typeface="Arial"/>
              </a:rPr>
              <a:t> </a:t>
            </a:r>
            <a:endParaRPr b="1" sz="1454">
              <a:solidFill>
                <a:srgbClr val="2B3E51"/>
              </a:solidFill>
              <a:latin typeface="Arial"/>
              <a:ea typeface="Arial"/>
              <a:cs typeface="Arial"/>
              <a:sym typeface="Arial"/>
            </a:endParaRPr>
          </a:p>
          <a:p>
            <a:pPr indent="457200" lvl="0" marL="0" rtl="0" algn="l">
              <a:lnSpc>
                <a:spcPct val="100000"/>
              </a:lnSpc>
              <a:spcBef>
                <a:spcPts val="0"/>
              </a:spcBef>
              <a:spcAft>
                <a:spcPts val="0"/>
              </a:spcAft>
              <a:buNone/>
            </a:pPr>
            <a:r>
              <a:rPr b="1" lang="en-GB" sz="1454">
                <a:solidFill>
                  <a:srgbClr val="2B3E51"/>
                </a:solidFill>
                <a:latin typeface="Arial"/>
                <a:ea typeface="Arial"/>
                <a:cs typeface="Arial"/>
                <a:sym typeface="Arial"/>
              </a:rPr>
              <a:t>𝜶 (Alpha) - </a:t>
            </a:r>
            <a:r>
              <a:rPr lang="en-GB" sz="1454">
                <a:solidFill>
                  <a:srgbClr val="2B3E51"/>
                </a:solidFill>
                <a:latin typeface="Arial"/>
                <a:ea typeface="Arial"/>
                <a:cs typeface="Arial"/>
                <a:sym typeface="Arial"/>
              </a:rPr>
              <a:t> controls the similarity of documents - a low value represents documents as a mixture of few topics, while a high value will output document representations of more topics -- making all the documents appear more similar to each other</a:t>
            </a:r>
            <a:endParaRPr sz="1454">
              <a:solidFill>
                <a:srgbClr val="2B3E51"/>
              </a:solidFill>
              <a:latin typeface="Arial"/>
              <a:ea typeface="Arial"/>
              <a:cs typeface="Arial"/>
              <a:sym typeface="Arial"/>
            </a:endParaRPr>
          </a:p>
          <a:p>
            <a:pPr indent="457200" lvl="0" marL="0" rtl="0" algn="l">
              <a:lnSpc>
                <a:spcPct val="100000"/>
              </a:lnSpc>
              <a:spcBef>
                <a:spcPts val="1600"/>
              </a:spcBef>
              <a:spcAft>
                <a:spcPts val="0"/>
              </a:spcAft>
              <a:buClr>
                <a:schemeClr val="dk1"/>
              </a:buClr>
              <a:buSzPct val="75612"/>
              <a:buFont typeface="Arial"/>
              <a:buNone/>
            </a:pPr>
            <a:r>
              <a:rPr b="1" lang="en-GB" sz="1454">
                <a:solidFill>
                  <a:srgbClr val="2B3E51"/>
                </a:solidFill>
                <a:latin typeface="Arial"/>
                <a:ea typeface="Arial"/>
                <a:cs typeface="Arial"/>
                <a:sym typeface="Arial"/>
              </a:rPr>
              <a:t>𝝱 (Beta) - </a:t>
            </a:r>
            <a:r>
              <a:rPr b="1" lang="en-GB" sz="1454">
                <a:solidFill>
                  <a:srgbClr val="2B3E51"/>
                </a:solidFill>
                <a:latin typeface="Arial"/>
                <a:ea typeface="Arial"/>
                <a:cs typeface="Arial"/>
                <a:sym typeface="Arial"/>
              </a:rPr>
              <a:t>Beta</a:t>
            </a:r>
            <a:r>
              <a:rPr lang="en-GB" sz="1454">
                <a:solidFill>
                  <a:srgbClr val="2B3E51"/>
                </a:solidFill>
                <a:latin typeface="Arial"/>
                <a:ea typeface="Arial"/>
                <a:cs typeface="Arial"/>
                <a:sym typeface="Arial"/>
              </a:rPr>
              <a:t> controls topic similarity. A low value will represent topics as more distinct by making fewer, more unique words belong to each topic. A high value will have the opposite effect, resulting in topics containing more words in common.</a:t>
            </a:r>
            <a:endParaRPr sz="1454">
              <a:solidFill>
                <a:srgbClr val="2B3E51"/>
              </a:solidFill>
              <a:latin typeface="Arial"/>
              <a:ea typeface="Arial"/>
              <a:cs typeface="Arial"/>
              <a:sym typeface="Arial"/>
            </a:endParaRPr>
          </a:p>
          <a:p>
            <a:pPr indent="0" lvl="0" marL="0" rtl="0" algn="l">
              <a:lnSpc>
                <a:spcPct val="100000"/>
              </a:lnSpc>
              <a:spcBef>
                <a:spcPts val="1600"/>
              </a:spcBef>
              <a:spcAft>
                <a:spcPts val="0"/>
              </a:spcAft>
              <a:buNone/>
            </a:pPr>
            <a:r>
              <a:t/>
            </a:r>
            <a:endParaRPr sz="1704">
              <a:solidFill>
                <a:srgbClr val="2B3E5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55"/>
          <p:cNvPicPr preferRelativeResize="0"/>
          <p:nvPr/>
        </p:nvPicPr>
        <p:blipFill rotWithShape="1">
          <a:blip r:embed="rId3">
            <a:alphaModFix/>
          </a:blip>
          <a:srcRect b="71846" l="77225" r="0" t="0"/>
          <a:stretch/>
        </p:blipFill>
        <p:spPr>
          <a:xfrm>
            <a:off x="2889100" y="87550"/>
            <a:ext cx="3315925" cy="1505451"/>
          </a:xfrm>
          <a:prstGeom prst="rect">
            <a:avLst/>
          </a:prstGeom>
          <a:noFill/>
          <a:ln>
            <a:noFill/>
          </a:ln>
        </p:spPr>
      </p:pic>
      <p:sp>
        <p:nvSpPr>
          <p:cNvPr id="375" name="Google Shape;375;p55"/>
          <p:cNvSpPr txBox="1"/>
          <p:nvPr/>
        </p:nvSpPr>
        <p:spPr>
          <a:xfrm>
            <a:off x="0" y="1593000"/>
            <a:ext cx="9144000" cy="322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0"/>
              </a:spcAft>
              <a:buNone/>
            </a:pPr>
            <a:r>
              <a:rPr lang="en-GB" sz="1600">
                <a:solidFill>
                  <a:srgbClr val="292929"/>
                </a:solidFill>
                <a:highlight>
                  <a:srgbClr val="FFFFFF"/>
                </a:highlight>
                <a:latin typeface="Georgia"/>
                <a:ea typeface="Georgia"/>
                <a:cs typeface="Georgia"/>
                <a:sym typeface="Georgia"/>
              </a:rPr>
              <a:t>LDA is a form of unsupervised learning that reverse-engineers the process of document generation </a:t>
            </a:r>
            <a:endParaRPr sz="1600">
              <a:solidFill>
                <a:srgbClr val="292929"/>
              </a:solidFill>
              <a:highlight>
                <a:srgbClr val="FFFFFF"/>
              </a:highlight>
              <a:latin typeface="Georgia"/>
              <a:ea typeface="Georgia"/>
              <a:cs typeface="Georgia"/>
              <a:sym typeface="Georgia"/>
            </a:endParaRPr>
          </a:p>
          <a:p>
            <a:pPr indent="-330200" lvl="0" marL="749300" rtl="0" algn="l">
              <a:lnSpc>
                <a:spcPct val="100000"/>
              </a:lnSpc>
              <a:spcBef>
                <a:spcPts val="3200"/>
              </a:spcBef>
              <a:spcAft>
                <a:spcPts val="0"/>
              </a:spcAft>
              <a:buClr>
                <a:srgbClr val="292929"/>
              </a:buClr>
              <a:buSzPts val="1600"/>
              <a:buFont typeface="Georgia"/>
              <a:buAutoNum type="arabicPeriod"/>
            </a:pPr>
            <a:r>
              <a:rPr lang="en-GB" sz="1600">
                <a:solidFill>
                  <a:srgbClr val="292929"/>
                </a:solidFill>
                <a:highlight>
                  <a:srgbClr val="FFFFFF"/>
                </a:highlight>
                <a:latin typeface="Georgia"/>
                <a:ea typeface="Georgia"/>
                <a:cs typeface="Georgia"/>
                <a:sym typeface="Georgia"/>
              </a:rPr>
              <a:t>Assume there are </a:t>
            </a:r>
            <a:r>
              <a:rPr i="1" lang="en-GB" sz="1600">
                <a:solidFill>
                  <a:srgbClr val="292929"/>
                </a:solidFill>
                <a:highlight>
                  <a:srgbClr val="FFFFFF"/>
                </a:highlight>
                <a:latin typeface="Georgia"/>
                <a:ea typeface="Georgia"/>
                <a:cs typeface="Georgia"/>
                <a:sym typeface="Georgia"/>
              </a:rPr>
              <a:t>k</a:t>
            </a:r>
            <a:r>
              <a:rPr lang="en-GB" sz="1600">
                <a:solidFill>
                  <a:srgbClr val="292929"/>
                </a:solidFill>
                <a:highlight>
                  <a:srgbClr val="FFFFFF"/>
                </a:highlight>
                <a:latin typeface="Georgia"/>
                <a:ea typeface="Georgia"/>
                <a:cs typeface="Georgia"/>
                <a:sym typeface="Georgia"/>
              </a:rPr>
              <a:t> topics across all of the documents</a:t>
            </a:r>
            <a:endParaRPr sz="1600">
              <a:solidFill>
                <a:srgbClr val="292929"/>
              </a:solidFill>
              <a:highlight>
                <a:srgbClr val="FFFFFF"/>
              </a:highlight>
              <a:latin typeface="Georgia"/>
              <a:ea typeface="Georgia"/>
              <a:cs typeface="Georgia"/>
              <a:sym typeface="Georgia"/>
            </a:endParaRPr>
          </a:p>
          <a:p>
            <a:pPr indent="-330200" lvl="0" marL="749300" rtl="0" algn="l">
              <a:lnSpc>
                <a:spcPct val="100000"/>
              </a:lnSpc>
              <a:spcBef>
                <a:spcPts val="0"/>
              </a:spcBef>
              <a:spcAft>
                <a:spcPts val="0"/>
              </a:spcAft>
              <a:buClr>
                <a:srgbClr val="292929"/>
              </a:buClr>
              <a:buSzPts val="1600"/>
              <a:buFont typeface="Georgia"/>
              <a:buAutoNum type="arabicPeriod"/>
            </a:pPr>
            <a:r>
              <a:rPr lang="en-GB" sz="1600">
                <a:solidFill>
                  <a:srgbClr val="292929"/>
                </a:solidFill>
                <a:highlight>
                  <a:srgbClr val="FFFFFF"/>
                </a:highlight>
                <a:latin typeface="Georgia"/>
                <a:ea typeface="Georgia"/>
                <a:cs typeface="Georgia"/>
                <a:sym typeface="Georgia"/>
              </a:rPr>
              <a:t>Distribute these </a:t>
            </a:r>
            <a:r>
              <a:rPr i="1" lang="en-GB" sz="1600">
                <a:solidFill>
                  <a:srgbClr val="292929"/>
                </a:solidFill>
                <a:highlight>
                  <a:srgbClr val="FFFFFF"/>
                </a:highlight>
                <a:latin typeface="Georgia"/>
                <a:ea typeface="Georgia"/>
                <a:cs typeface="Georgia"/>
                <a:sym typeface="Georgia"/>
              </a:rPr>
              <a:t>k</a:t>
            </a:r>
            <a:r>
              <a:rPr lang="en-GB" sz="1600">
                <a:solidFill>
                  <a:srgbClr val="292929"/>
                </a:solidFill>
                <a:highlight>
                  <a:srgbClr val="FFFFFF"/>
                </a:highlight>
                <a:latin typeface="Georgia"/>
                <a:ea typeface="Georgia"/>
                <a:cs typeface="Georgia"/>
                <a:sym typeface="Georgia"/>
              </a:rPr>
              <a:t> topics across document </a:t>
            </a:r>
            <a:r>
              <a:rPr i="1" lang="en-GB" sz="1600">
                <a:solidFill>
                  <a:srgbClr val="292929"/>
                </a:solidFill>
                <a:highlight>
                  <a:srgbClr val="FFFFFF"/>
                </a:highlight>
                <a:latin typeface="Georgia"/>
                <a:ea typeface="Georgia"/>
                <a:cs typeface="Georgia"/>
                <a:sym typeface="Georgia"/>
              </a:rPr>
              <a:t>m </a:t>
            </a:r>
            <a:r>
              <a:rPr lang="en-GB" sz="1600">
                <a:solidFill>
                  <a:srgbClr val="292929"/>
                </a:solidFill>
                <a:highlight>
                  <a:srgbClr val="FFFFFF"/>
                </a:highlight>
                <a:latin typeface="Georgia"/>
                <a:ea typeface="Georgia"/>
                <a:cs typeface="Georgia"/>
                <a:sym typeface="Georgia"/>
              </a:rPr>
              <a:t>(this distribution is known as α and can be symmetric or asymmetric, more on this later) </a:t>
            </a:r>
            <a:r>
              <a:rPr b="1" i="1" lang="en-GB" sz="1600">
                <a:solidFill>
                  <a:srgbClr val="292929"/>
                </a:solidFill>
                <a:highlight>
                  <a:srgbClr val="FFFFFF"/>
                </a:highlight>
                <a:latin typeface="Georgia"/>
                <a:ea typeface="Georgia"/>
                <a:cs typeface="Georgia"/>
                <a:sym typeface="Georgia"/>
              </a:rPr>
              <a:t>by</a:t>
            </a:r>
            <a:r>
              <a:rPr lang="en-GB" sz="1600">
                <a:solidFill>
                  <a:srgbClr val="292929"/>
                </a:solidFill>
                <a:highlight>
                  <a:srgbClr val="FFFFFF"/>
                </a:highlight>
                <a:latin typeface="Georgia"/>
                <a:ea typeface="Georgia"/>
                <a:cs typeface="Georgia"/>
                <a:sym typeface="Georgia"/>
              </a:rPr>
              <a:t> </a:t>
            </a:r>
            <a:r>
              <a:rPr b="1" i="1" lang="en-GB" sz="1600">
                <a:solidFill>
                  <a:srgbClr val="292929"/>
                </a:solidFill>
                <a:highlight>
                  <a:srgbClr val="FFFFFF"/>
                </a:highlight>
                <a:latin typeface="Georgia"/>
                <a:ea typeface="Georgia"/>
                <a:cs typeface="Georgia"/>
                <a:sym typeface="Georgia"/>
              </a:rPr>
              <a:t>assigning each word a topic</a:t>
            </a:r>
            <a:endParaRPr b="1" i="1" sz="1600">
              <a:solidFill>
                <a:srgbClr val="292929"/>
              </a:solidFill>
              <a:highlight>
                <a:srgbClr val="FFFFFF"/>
              </a:highlight>
              <a:latin typeface="Georgia"/>
              <a:ea typeface="Georgia"/>
              <a:cs typeface="Georgia"/>
              <a:sym typeface="Georgia"/>
            </a:endParaRPr>
          </a:p>
          <a:p>
            <a:pPr indent="-330200" lvl="0" marL="749300" rtl="0" algn="l">
              <a:lnSpc>
                <a:spcPct val="100000"/>
              </a:lnSpc>
              <a:spcBef>
                <a:spcPts val="0"/>
              </a:spcBef>
              <a:spcAft>
                <a:spcPts val="0"/>
              </a:spcAft>
              <a:buClr>
                <a:srgbClr val="292929"/>
              </a:buClr>
              <a:buSzPts val="1600"/>
              <a:buFont typeface="Georgia"/>
              <a:buAutoNum type="arabicPeriod"/>
            </a:pPr>
            <a:r>
              <a:rPr lang="en-GB" sz="1600">
                <a:solidFill>
                  <a:srgbClr val="292929"/>
                </a:solidFill>
                <a:highlight>
                  <a:srgbClr val="FFFFFF"/>
                </a:highlight>
                <a:latin typeface="Georgia"/>
                <a:ea typeface="Georgia"/>
                <a:cs typeface="Georgia"/>
                <a:sym typeface="Georgia"/>
              </a:rPr>
              <a:t>For each word </a:t>
            </a:r>
            <a:r>
              <a:rPr i="1" lang="en-GB" sz="1600">
                <a:solidFill>
                  <a:srgbClr val="292929"/>
                </a:solidFill>
                <a:highlight>
                  <a:srgbClr val="FFFFFF"/>
                </a:highlight>
                <a:latin typeface="Georgia"/>
                <a:ea typeface="Georgia"/>
                <a:cs typeface="Georgia"/>
                <a:sym typeface="Georgia"/>
              </a:rPr>
              <a:t>w </a:t>
            </a:r>
            <a:r>
              <a:rPr lang="en-GB" sz="1600">
                <a:solidFill>
                  <a:srgbClr val="292929"/>
                </a:solidFill>
                <a:highlight>
                  <a:srgbClr val="FFFFFF"/>
                </a:highlight>
                <a:latin typeface="Georgia"/>
                <a:ea typeface="Georgia"/>
                <a:cs typeface="Georgia"/>
                <a:sym typeface="Georgia"/>
              </a:rPr>
              <a:t>in document </a:t>
            </a:r>
            <a:r>
              <a:rPr i="1" lang="en-GB" sz="1600">
                <a:solidFill>
                  <a:srgbClr val="292929"/>
                </a:solidFill>
                <a:highlight>
                  <a:srgbClr val="FFFFFF"/>
                </a:highlight>
                <a:latin typeface="Georgia"/>
                <a:ea typeface="Georgia"/>
                <a:cs typeface="Georgia"/>
                <a:sym typeface="Georgia"/>
              </a:rPr>
              <a:t>m</a:t>
            </a:r>
            <a:r>
              <a:rPr lang="en-GB" sz="1600">
                <a:solidFill>
                  <a:srgbClr val="292929"/>
                </a:solidFill>
                <a:highlight>
                  <a:srgbClr val="FFFFFF"/>
                </a:highlight>
                <a:latin typeface="Georgia"/>
                <a:ea typeface="Georgia"/>
                <a:cs typeface="Georgia"/>
                <a:sym typeface="Georgia"/>
              </a:rPr>
              <a:t>, </a:t>
            </a:r>
            <a:r>
              <a:rPr b="1" i="1" lang="en-GB" sz="1600">
                <a:solidFill>
                  <a:srgbClr val="292929"/>
                </a:solidFill>
                <a:highlight>
                  <a:srgbClr val="FFFFFF"/>
                </a:highlight>
                <a:latin typeface="Georgia"/>
                <a:ea typeface="Georgia"/>
                <a:cs typeface="Georgia"/>
                <a:sym typeface="Georgia"/>
              </a:rPr>
              <a:t>assume its topic is wrong but every other word is assigned the correct topic.</a:t>
            </a:r>
            <a:endParaRPr b="1" i="1" sz="1600">
              <a:solidFill>
                <a:srgbClr val="292929"/>
              </a:solidFill>
              <a:highlight>
                <a:srgbClr val="FFFFFF"/>
              </a:highlight>
              <a:latin typeface="Georgia"/>
              <a:ea typeface="Georgia"/>
              <a:cs typeface="Georgia"/>
              <a:sym typeface="Georgia"/>
            </a:endParaRPr>
          </a:p>
          <a:p>
            <a:pPr indent="-330200" lvl="0" marL="749300" rtl="0" algn="l">
              <a:lnSpc>
                <a:spcPct val="100000"/>
              </a:lnSpc>
              <a:spcBef>
                <a:spcPts val="0"/>
              </a:spcBef>
              <a:spcAft>
                <a:spcPts val="0"/>
              </a:spcAft>
              <a:buClr>
                <a:srgbClr val="292929"/>
              </a:buClr>
              <a:buSzPts val="1600"/>
              <a:buFont typeface="Georgia"/>
              <a:buAutoNum type="arabicPeriod"/>
            </a:pPr>
            <a:r>
              <a:rPr lang="en-GB" sz="1600">
                <a:solidFill>
                  <a:srgbClr val="292929"/>
                </a:solidFill>
                <a:highlight>
                  <a:srgbClr val="FFFFFF"/>
                </a:highlight>
                <a:latin typeface="Georgia"/>
                <a:ea typeface="Georgia"/>
                <a:cs typeface="Georgia"/>
                <a:sym typeface="Georgia"/>
              </a:rPr>
              <a:t>Probabilistically assign word </a:t>
            </a:r>
            <a:r>
              <a:rPr i="1" lang="en-GB" sz="1600">
                <a:solidFill>
                  <a:srgbClr val="292929"/>
                </a:solidFill>
                <a:highlight>
                  <a:srgbClr val="FFFFFF"/>
                </a:highlight>
                <a:latin typeface="Georgia"/>
                <a:ea typeface="Georgia"/>
                <a:cs typeface="Georgia"/>
                <a:sym typeface="Georgia"/>
              </a:rPr>
              <a:t>w </a:t>
            </a:r>
            <a:r>
              <a:rPr lang="en-GB" sz="1600">
                <a:solidFill>
                  <a:srgbClr val="292929"/>
                </a:solidFill>
                <a:highlight>
                  <a:srgbClr val="FFFFFF"/>
                </a:highlight>
                <a:latin typeface="Georgia"/>
                <a:ea typeface="Georgia"/>
                <a:cs typeface="Georgia"/>
                <a:sym typeface="Georgia"/>
              </a:rPr>
              <a:t>a topic based on two things:</a:t>
            </a:r>
            <a:br>
              <a:rPr lang="en-GB" sz="1600">
                <a:solidFill>
                  <a:srgbClr val="292929"/>
                </a:solidFill>
                <a:highlight>
                  <a:srgbClr val="FFFFFF"/>
                </a:highlight>
                <a:latin typeface="Georgia"/>
                <a:ea typeface="Georgia"/>
                <a:cs typeface="Georgia"/>
                <a:sym typeface="Georgia"/>
              </a:rPr>
            </a:br>
            <a:r>
              <a:rPr lang="en-GB" sz="1600">
                <a:solidFill>
                  <a:srgbClr val="292929"/>
                </a:solidFill>
                <a:highlight>
                  <a:srgbClr val="FFFFFF"/>
                </a:highlight>
                <a:latin typeface="Georgia"/>
                <a:ea typeface="Georgia"/>
                <a:cs typeface="Georgia"/>
                <a:sym typeface="Georgia"/>
              </a:rPr>
              <a:t>- what topics are in document </a:t>
            </a:r>
            <a:r>
              <a:rPr i="1" lang="en-GB" sz="1600">
                <a:solidFill>
                  <a:srgbClr val="292929"/>
                </a:solidFill>
                <a:highlight>
                  <a:srgbClr val="FFFFFF"/>
                </a:highlight>
                <a:latin typeface="Georgia"/>
                <a:ea typeface="Georgia"/>
                <a:cs typeface="Georgia"/>
                <a:sym typeface="Georgia"/>
              </a:rPr>
              <a:t>m</a:t>
            </a:r>
            <a:br>
              <a:rPr i="1" lang="en-GB" sz="1600">
                <a:solidFill>
                  <a:srgbClr val="292929"/>
                </a:solidFill>
                <a:highlight>
                  <a:srgbClr val="FFFFFF"/>
                </a:highlight>
                <a:latin typeface="Georgia"/>
                <a:ea typeface="Georgia"/>
                <a:cs typeface="Georgia"/>
                <a:sym typeface="Georgia"/>
              </a:rPr>
            </a:br>
            <a:r>
              <a:rPr i="1" lang="en-GB" sz="1600">
                <a:solidFill>
                  <a:srgbClr val="292929"/>
                </a:solidFill>
                <a:highlight>
                  <a:srgbClr val="FFFFFF"/>
                </a:highlight>
                <a:latin typeface="Georgia"/>
                <a:ea typeface="Georgia"/>
                <a:cs typeface="Georgia"/>
                <a:sym typeface="Georgia"/>
              </a:rPr>
              <a:t>- </a:t>
            </a:r>
            <a:r>
              <a:rPr lang="en-GB" sz="1600">
                <a:solidFill>
                  <a:srgbClr val="292929"/>
                </a:solidFill>
                <a:highlight>
                  <a:srgbClr val="FFFFFF"/>
                </a:highlight>
                <a:latin typeface="Georgia"/>
                <a:ea typeface="Georgia"/>
                <a:cs typeface="Georgia"/>
                <a:sym typeface="Georgia"/>
              </a:rPr>
              <a:t>how many times</a:t>
            </a:r>
            <a:r>
              <a:rPr i="1" lang="en-GB" sz="1600">
                <a:solidFill>
                  <a:srgbClr val="292929"/>
                </a:solidFill>
                <a:highlight>
                  <a:srgbClr val="FFFFFF"/>
                </a:highlight>
                <a:latin typeface="Georgia"/>
                <a:ea typeface="Georgia"/>
                <a:cs typeface="Georgia"/>
                <a:sym typeface="Georgia"/>
              </a:rPr>
              <a:t> </a:t>
            </a:r>
            <a:r>
              <a:rPr lang="en-GB" sz="1600">
                <a:solidFill>
                  <a:srgbClr val="292929"/>
                </a:solidFill>
                <a:highlight>
                  <a:srgbClr val="FFFFFF"/>
                </a:highlight>
                <a:latin typeface="Georgia"/>
                <a:ea typeface="Georgia"/>
                <a:cs typeface="Georgia"/>
                <a:sym typeface="Georgia"/>
              </a:rPr>
              <a:t>word </a:t>
            </a:r>
            <a:r>
              <a:rPr i="1" lang="en-GB" sz="1600">
                <a:solidFill>
                  <a:srgbClr val="292929"/>
                </a:solidFill>
                <a:highlight>
                  <a:srgbClr val="FFFFFF"/>
                </a:highlight>
                <a:latin typeface="Georgia"/>
                <a:ea typeface="Georgia"/>
                <a:cs typeface="Georgia"/>
                <a:sym typeface="Georgia"/>
              </a:rPr>
              <a:t>w </a:t>
            </a:r>
            <a:r>
              <a:rPr lang="en-GB" sz="1600">
                <a:solidFill>
                  <a:srgbClr val="292929"/>
                </a:solidFill>
                <a:highlight>
                  <a:srgbClr val="FFFFFF"/>
                </a:highlight>
                <a:latin typeface="Georgia"/>
                <a:ea typeface="Georgia"/>
                <a:cs typeface="Georgia"/>
                <a:sym typeface="Georgia"/>
              </a:rPr>
              <a:t>has been assigned a particular topic across all of the documents </a:t>
            </a:r>
            <a:endParaRPr sz="1600">
              <a:solidFill>
                <a:srgbClr val="292929"/>
              </a:solidFill>
              <a:highlight>
                <a:srgbClr val="FFFFFF"/>
              </a:highlight>
              <a:latin typeface="Georgia"/>
              <a:ea typeface="Georgia"/>
              <a:cs typeface="Georgia"/>
              <a:sym typeface="Georgia"/>
            </a:endParaRPr>
          </a:p>
          <a:p>
            <a:pPr indent="-330200" lvl="0" marL="749300" rtl="0" algn="l">
              <a:lnSpc>
                <a:spcPct val="100000"/>
              </a:lnSpc>
              <a:spcBef>
                <a:spcPts val="0"/>
              </a:spcBef>
              <a:spcAft>
                <a:spcPts val="0"/>
              </a:spcAft>
              <a:buClr>
                <a:srgbClr val="292929"/>
              </a:buClr>
              <a:buSzPts val="1600"/>
              <a:buFont typeface="Georgia"/>
              <a:buAutoNum type="arabicPeriod"/>
            </a:pPr>
            <a:r>
              <a:rPr lang="en-GB" sz="1600">
                <a:solidFill>
                  <a:srgbClr val="292929"/>
                </a:solidFill>
                <a:highlight>
                  <a:srgbClr val="FFFFFF"/>
                </a:highlight>
                <a:latin typeface="Georgia"/>
                <a:ea typeface="Georgia"/>
                <a:cs typeface="Georgia"/>
                <a:sym typeface="Georgia"/>
              </a:rPr>
              <a:t>Repeat this process a number of times for each document and you’re done!</a:t>
            </a:r>
            <a:endParaRPr sz="1600">
              <a:solidFill>
                <a:srgbClr val="292929"/>
              </a:solidFill>
              <a:highlight>
                <a:srgbClr val="FFFFFF"/>
              </a:highlight>
              <a:latin typeface="Georgia"/>
              <a:ea typeface="Georgia"/>
              <a:cs typeface="Georgia"/>
              <a:sym typeface="Georgia"/>
            </a:endParaRPr>
          </a:p>
          <a:p>
            <a:pPr indent="0" lvl="0" marL="457200" rtl="0" algn="l">
              <a:lnSpc>
                <a:spcPct val="100000"/>
              </a:lnSpc>
              <a:spcBef>
                <a:spcPts val="0"/>
              </a:spcBef>
              <a:spcAft>
                <a:spcPts val="0"/>
              </a:spcAft>
              <a:buNone/>
            </a:pPr>
            <a:r>
              <a:t/>
            </a:r>
            <a:endParaRPr sz="1100">
              <a:solidFill>
                <a:schemeClr val="dk1"/>
              </a:solidFill>
              <a:highlight>
                <a:srgbClr val="FFFFFF"/>
              </a:highlight>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6"/>
          <p:cNvPicPr preferRelativeResize="0"/>
          <p:nvPr/>
        </p:nvPicPr>
        <p:blipFill>
          <a:blip r:embed="rId3">
            <a:alphaModFix/>
          </a:blip>
          <a:stretch>
            <a:fillRect/>
          </a:stretch>
        </p:blipFill>
        <p:spPr>
          <a:xfrm>
            <a:off x="1498475" y="152400"/>
            <a:ext cx="6895274" cy="48386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7"/>
          <p:cNvSpPr txBox="1"/>
          <p:nvPr/>
        </p:nvSpPr>
        <p:spPr>
          <a:xfrm>
            <a:off x="455775" y="218050"/>
            <a:ext cx="6303600" cy="1278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GB" sz="1150">
                <a:solidFill>
                  <a:srgbClr val="595858"/>
                </a:solidFill>
                <a:highlight>
                  <a:srgbClr val="FFFFFF"/>
                </a:highlight>
                <a:latin typeface="Roboto"/>
                <a:ea typeface="Roboto"/>
                <a:cs typeface="Roboto"/>
                <a:sym typeface="Roboto"/>
              </a:rPr>
              <a:t> </a:t>
            </a:r>
            <a:endParaRPr sz="1150">
              <a:solidFill>
                <a:srgbClr val="595858"/>
              </a:solidFill>
              <a:highlight>
                <a:srgbClr val="FFFFFF"/>
              </a:highlight>
              <a:latin typeface="Roboto"/>
              <a:ea typeface="Roboto"/>
              <a:cs typeface="Roboto"/>
              <a:sym typeface="Roboto"/>
            </a:endParaRPr>
          </a:p>
          <a:p>
            <a:pPr indent="0" lvl="0" marL="0" rtl="0" algn="just">
              <a:lnSpc>
                <a:spcPct val="115000"/>
              </a:lnSpc>
              <a:spcBef>
                <a:spcPts val="1600"/>
              </a:spcBef>
              <a:spcAft>
                <a:spcPts val="0"/>
              </a:spcAft>
              <a:buNone/>
            </a:pPr>
            <a:r>
              <a:rPr lang="en-GB" sz="1450">
                <a:solidFill>
                  <a:srgbClr val="595858"/>
                </a:solidFill>
                <a:highlight>
                  <a:srgbClr val="FFFFFF"/>
                </a:highlight>
                <a:latin typeface="Roboto"/>
                <a:ea typeface="Roboto"/>
                <a:cs typeface="Roboto"/>
                <a:sym typeface="Roboto"/>
              </a:rPr>
              <a:t>LDA is a matrix factorization technique. I</a:t>
            </a:r>
            <a:endParaRPr sz="1450">
              <a:solidFill>
                <a:srgbClr val="595858"/>
              </a:solidFill>
              <a:highlight>
                <a:srgbClr val="FFFFFF"/>
              </a:highlight>
              <a:latin typeface="Roboto"/>
              <a:ea typeface="Roboto"/>
              <a:cs typeface="Roboto"/>
              <a:sym typeface="Roboto"/>
            </a:endParaRPr>
          </a:p>
          <a:p>
            <a:pPr indent="0" lvl="0" marL="0" rtl="0" algn="just">
              <a:lnSpc>
                <a:spcPct val="115000"/>
              </a:lnSpc>
              <a:spcBef>
                <a:spcPts val="1600"/>
              </a:spcBef>
              <a:spcAft>
                <a:spcPts val="1600"/>
              </a:spcAft>
              <a:buNone/>
            </a:pPr>
            <a:r>
              <a:rPr lang="en-GB" sz="1450">
                <a:solidFill>
                  <a:srgbClr val="595858"/>
                </a:solidFill>
                <a:highlight>
                  <a:srgbClr val="FFFFFF"/>
                </a:highlight>
                <a:latin typeface="Roboto"/>
                <a:ea typeface="Roboto"/>
                <a:cs typeface="Roboto"/>
                <a:sym typeface="Roboto"/>
              </a:rPr>
              <a:t>Document Representation - Vector space model -  Document-term matrix </a:t>
            </a:r>
            <a:endParaRPr>
              <a:latin typeface="Rockwell"/>
              <a:ea typeface="Rockwell"/>
              <a:cs typeface="Rockwell"/>
              <a:sym typeface="Rockwell"/>
            </a:endParaRPr>
          </a:p>
        </p:txBody>
      </p:sp>
      <p:pic>
        <p:nvPicPr>
          <p:cNvPr id="386" name="Google Shape;386;p57"/>
          <p:cNvPicPr preferRelativeResize="0"/>
          <p:nvPr/>
        </p:nvPicPr>
        <p:blipFill rotWithShape="1">
          <a:blip r:embed="rId3">
            <a:alphaModFix/>
          </a:blip>
          <a:srcRect b="69771" l="8530" r="30583" t="2067"/>
          <a:stretch/>
        </p:blipFill>
        <p:spPr>
          <a:xfrm>
            <a:off x="787925" y="1707200"/>
            <a:ext cx="2593649" cy="1729101"/>
          </a:xfrm>
          <a:prstGeom prst="rect">
            <a:avLst/>
          </a:prstGeom>
          <a:noFill/>
          <a:ln>
            <a:noFill/>
          </a:ln>
        </p:spPr>
      </p:pic>
      <p:pic>
        <p:nvPicPr>
          <p:cNvPr id="387" name="Google Shape;387;p57"/>
          <p:cNvPicPr preferRelativeResize="0"/>
          <p:nvPr/>
        </p:nvPicPr>
        <p:blipFill rotWithShape="1">
          <a:blip r:embed="rId3">
            <a:alphaModFix/>
          </a:blip>
          <a:srcRect b="0" l="0" r="30550" t="45139"/>
          <a:stretch/>
        </p:blipFill>
        <p:spPr>
          <a:xfrm>
            <a:off x="3107950" y="1597775"/>
            <a:ext cx="2398249" cy="2730574"/>
          </a:xfrm>
          <a:prstGeom prst="rect">
            <a:avLst/>
          </a:prstGeom>
          <a:noFill/>
          <a:ln>
            <a:noFill/>
          </a:ln>
        </p:spPr>
      </p:pic>
      <p:sp>
        <p:nvSpPr>
          <p:cNvPr id="388" name="Google Shape;388;p57"/>
          <p:cNvSpPr/>
          <p:nvPr/>
        </p:nvSpPr>
        <p:spPr>
          <a:xfrm>
            <a:off x="2943825" y="2637400"/>
            <a:ext cx="481500" cy="339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7"/>
          <p:cNvSpPr txBox="1"/>
          <p:nvPr/>
        </p:nvSpPr>
        <p:spPr>
          <a:xfrm>
            <a:off x="5285775" y="2571750"/>
            <a:ext cx="3458100" cy="6156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ckwell"/>
                <a:ea typeface="Rockwell"/>
                <a:cs typeface="Rockwell"/>
                <a:sym typeface="Rockwell"/>
              </a:rPr>
              <a:t>Initial - needs to be improved through iterations</a:t>
            </a:r>
            <a:endParaRPr>
              <a:latin typeface="Rockwell"/>
              <a:ea typeface="Rockwell"/>
              <a:cs typeface="Rockwell"/>
              <a:sym typeface="Rockwe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8"/>
          <p:cNvSpPr txBox="1"/>
          <p:nvPr/>
        </p:nvSpPr>
        <p:spPr>
          <a:xfrm>
            <a:off x="503400" y="273600"/>
            <a:ext cx="8021700" cy="4241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GB" sz="1150">
                <a:solidFill>
                  <a:srgbClr val="595858"/>
                </a:solidFill>
                <a:highlight>
                  <a:srgbClr val="FFFFFF"/>
                </a:highlight>
                <a:latin typeface="Roboto"/>
                <a:ea typeface="Roboto"/>
                <a:cs typeface="Roboto"/>
                <a:sym typeface="Roboto"/>
              </a:rPr>
              <a:t>I</a:t>
            </a:r>
            <a:r>
              <a:rPr b="1" lang="en-GB" sz="1150">
                <a:solidFill>
                  <a:srgbClr val="595858"/>
                </a:solidFill>
                <a:highlight>
                  <a:srgbClr val="FFFFFF"/>
                </a:highlight>
                <a:latin typeface="Roboto"/>
                <a:ea typeface="Roboto"/>
                <a:cs typeface="Roboto"/>
                <a:sym typeface="Roboto"/>
              </a:rPr>
              <a:t>terates through each word “w” for each document “d” and tries to adjust the current topic – word assignment with a new assignment. </a:t>
            </a:r>
            <a:endParaRPr b="1" sz="1150">
              <a:solidFill>
                <a:srgbClr val="595858"/>
              </a:solidFill>
              <a:highlight>
                <a:srgbClr val="FFFFFF"/>
              </a:highlight>
              <a:latin typeface="Roboto"/>
              <a:ea typeface="Roboto"/>
              <a:cs typeface="Roboto"/>
              <a:sym typeface="Roboto"/>
            </a:endParaRPr>
          </a:p>
          <a:p>
            <a:pPr indent="0" lvl="0" marL="0" rtl="0" algn="just">
              <a:lnSpc>
                <a:spcPct val="115000"/>
              </a:lnSpc>
              <a:spcBef>
                <a:spcPts val="1600"/>
              </a:spcBef>
              <a:spcAft>
                <a:spcPts val="0"/>
              </a:spcAft>
              <a:buClr>
                <a:schemeClr val="dk1"/>
              </a:buClr>
              <a:buSzPts val="1100"/>
              <a:buFont typeface="Arial"/>
              <a:buNone/>
            </a:pPr>
            <a:r>
              <a:rPr b="1" lang="en-GB" sz="1150">
                <a:solidFill>
                  <a:srgbClr val="595858"/>
                </a:solidFill>
                <a:highlight>
                  <a:srgbClr val="FFFFFF"/>
                </a:highlight>
                <a:latin typeface="Roboto"/>
                <a:ea typeface="Roboto"/>
                <a:cs typeface="Roboto"/>
                <a:sym typeface="Roboto"/>
              </a:rPr>
              <a:t>A new topic “k” is assigned to word “w” with a probability P which is a product of two probabilities p1 and p2.</a:t>
            </a:r>
            <a:endParaRPr b="1" sz="1150">
              <a:solidFill>
                <a:srgbClr val="595858"/>
              </a:solidFill>
              <a:highlight>
                <a:srgbClr val="FFFFFF"/>
              </a:highlight>
              <a:latin typeface="Roboto"/>
              <a:ea typeface="Roboto"/>
              <a:cs typeface="Roboto"/>
              <a:sym typeface="Roboto"/>
            </a:endParaRPr>
          </a:p>
          <a:p>
            <a:pPr indent="457200" lvl="0" marL="0" rtl="0" algn="just">
              <a:lnSpc>
                <a:spcPct val="115000"/>
              </a:lnSpc>
              <a:spcBef>
                <a:spcPts val="1600"/>
              </a:spcBef>
              <a:spcAft>
                <a:spcPts val="0"/>
              </a:spcAft>
              <a:buNone/>
            </a:pPr>
            <a:r>
              <a:rPr b="1" lang="en-GB" sz="1150">
                <a:solidFill>
                  <a:srgbClr val="595858"/>
                </a:solidFill>
                <a:highlight>
                  <a:srgbClr val="FFFFFF"/>
                </a:highlight>
                <a:latin typeface="Roboto"/>
                <a:ea typeface="Roboto"/>
                <a:cs typeface="Roboto"/>
                <a:sym typeface="Roboto"/>
              </a:rPr>
              <a:t>For every topic, two probabilities p1 and p2 are calculated</a:t>
            </a:r>
            <a:endParaRPr b="1" sz="1150">
              <a:solidFill>
                <a:srgbClr val="595858"/>
              </a:solidFill>
              <a:highlight>
                <a:srgbClr val="FFFFFF"/>
              </a:highlight>
              <a:latin typeface="Roboto"/>
              <a:ea typeface="Roboto"/>
              <a:cs typeface="Roboto"/>
              <a:sym typeface="Roboto"/>
            </a:endParaRPr>
          </a:p>
          <a:p>
            <a:pPr indent="457200" lvl="0" marL="457200" rtl="0" algn="just">
              <a:lnSpc>
                <a:spcPct val="115000"/>
              </a:lnSpc>
              <a:spcBef>
                <a:spcPts val="1600"/>
              </a:spcBef>
              <a:spcAft>
                <a:spcPts val="0"/>
              </a:spcAft>
              <a:buNone/>
            </a:pPr>
            <a:r>
              <a:rPr b="1" lang="en-GB" sz="1150">
                <a:solidFill>
                  <a:srgbClr val="595858"/>
                </a:solidFill>
                <a:highlight>
                  <a:srgbClr val="FFFFFF"/>
                </a:highlight>
                <a:latin typeface="Roboto"/>
                <a:ea typeface="Roboto"/>
                <a:cs typeface="Roboto"/>
                <a:sym typeface="Roboto"/>
              </a:rPr>
              <a:t> P1 – p(topic = </a:t>
            </a:r>
            <a:r>
              <a:rPr b="1" i="1" lang="en-GB" sz="1150">
                <a:solidFill>
                  <a:srgbClr val="595858"/>
                </a:solidFill>
                <a:highlight>
                  <a:srgbClr val="FFFFFF"/>
                </a:highlight>
                <a:latin typeface="Roboto"/>
                <a:ea typeface="Roboto"/>
                <a:cs typeface="Roboto"/>
                <a:sym typeface="Roboto"/>
              </a:rPr>
              <a:t>t</a:t>
            </a:r>
            <a:r>
              <a:rPr b="1" lang="en-GB" sz="1150">
                <a:solidFill>
                  <a:srgbClr val="595858"/>
                </a:solidFill>
                <a:highlight>
                  <a:srgbClr val="FFFFFF"/>
                </a:highlight>
                <a:latin typeface="Roboto"/>
                <a:ea typeface="Roboto"/>
                <a:cs typeface="Roboto"/>
                <a:sym typeface="Roboto"/>
              </a:rPr>
              <a:t> / document= </a:t>
            </a:r>
            <a:r>
              <a:rPr b="1" i="1" lang="en-GB" sz="1150">
                <a:solidFill>
                  <a:srgbClr val="595858"/>
                </a:solidFill>
                <a:highlight>
                  <a:srgbClr val="FFFFFF"/>
                </a:highlight>
                <a:latin typeface="Roboto"/>
                <a:ea typeface="Roboto"/>
                <a:cs typeface="Roboto"/>
                <a:sym typeface="Roboto"/>
              </a:rPr>
              <a:t>d</a:t>
            </a:r>
            <a:r>
              <a:rPr b="1" lang="en-GB" sz="1150">
                <a:solidFill>
                  <a:srgbClr val="595858"/>
                </a:solidFill>
                <a:highlight>
                  <a:srgbClr val="FFFFFF"/>
                </a:highlight>
                <a:latin typeface="Roboto"/>
                <a:ea typeface="Roboto"/>
                <a:cs typeface="Roboto"/>
                <a:sym typeface="Roboto"/>
              </a:rPr>
              <a:t>) = the proportion of words in document </a:t>
            </a:r>
            <a:r>
              <a:rPr b="1" i="1" lang="en-GB" sz="1150">
                <a:solidFill>
                  <a:srgbClr val="595858"/>
                </a:solidFill>
                <a:highlight>
                  <a:srgbClr val="FFFFFF"/>
                </a:highlight>
                <a:latin typeface="Roboto"/>
                <a:ea typeface="Roboto"/>
                <a:cs typeface="Roboto"/>
                <a:sym typeface="Roboto"/>
              </a:rPr>
              <a:t>d</a:t>
            </a:r>
            <a:r>
              <a:rPr b="1" lang="en-GB" sz="1150">
                <a:solidFill>
                  <a:srgbClr val="595858"/>
                </a:solidFill>
                <a:highlight>
                  <a:srgbClr val="FFFFFF"/>
                </a:highlight>
                <a:latin typeface="Roboto"/>
                <a:ea typeface="Roboto"/>
                <a:cs typeface="Roboto"/>
                <a:sym typeface="Roboto"/>
              </a:rPr>
              <a:t> that are currently assigned to topic </a:t>
            </a:r>
            <a:r>
              <a:rPr b="1" i="1" lang="en-GB" sz="1150">
                <a:solidFill>
                  <a:srgbClr val="595858"/>
                </a:solidFill>
                <a:highlight>
                  <a:srgbClr val="FFFFFF"/>
                </a:highlight>
                <a:latin typeface="Roboto"/>
                <a:ea typeface="Roboto"/>
                <a:cs typeface="Roboto"/>
                <a:sym typeface="Roboto"/>
              </a:rPr>
              <a:t>t</a:t>
            </a:r>
            <a:endParaRPr b="1" i="1" sz="1150">
              <a:solidFill>
                <a:srgbClr val="595858"/>
              </a:solidFill>
              <a:highlight>
                <a:srgbClr val="FFFFFF"/>
              </a:highlight>
              <a:latin typeface="Roboto"/>
              <a:ea typeface="Roboto"/>
              <a:cs typeface="Roboto"/>
              <a:sym typeface="Roboto"/>
            </a:endParaRPr>
          </a:p>
          <a:p>
            <a:pPr indent="457200" lvl="0" marL="457200" rtl="0" algn="just">
              <a:lnSpc>
                <a:spcPct val="115000"/>
              </a:lnSpc>
              <a:spcBef>
                <a:spcPts val="1600"/>
              </a:spcBef>
              <a:spcAft>
                <a:spcPts val="0"/>
              </a:spcAft>
              <a:buClr>
                <a:schemeClr val="dk1"/>
              </a:buClr>
              <a:buSzPts val="1100"/>
              <a:buFont typeface="Arial"/>
              <a:buNone/>
            </a:pPr>
            <a:r>
              <a:rPr b="1" lang="en-GB" sz="1150">
                <a:solidFill>
                  <a:srgbClr val="595858"/>
                </a:solidFill>
                <a:highlight>
                  <a:srgbClr val="FFFFFF"/>
                </a:highlight>
                <a:latin typeface="Roboto"/>
                <a:ea typeface="Roboto"/>
                <a:cs typeface="Roboto"/>
                <a:sym typeface="Roboto"/>
              </a:rPr>
              <a:t> P2 – p(word= </a:t>
            </a:r>
            <a:r>
              <a:rPr b="1" i="1" lang="en-GB" sz="1150">
                <a:solidFill>
                  <a:srgbClr val="595858"/>
                </a:solidFill>
                <a:highlight>
                  <a:srgbClr val="FFFFFF"/>
                </a:highlight>
                <a:latin typeface="Roboto"/>
                <a:ea typeface="Roboto"/>
                <a:cs typeface="Roboto"/>
                <a:sym typeface="Roboto"/>
              </a:rPr>
              <a:t>w</a:t>
            </a:r>
            <a:r>
              <a:rPr b="1" lang="en-GB" sz="1150">
                <a:solidFill>
                  <a:srgbClr val="595858"/>
                </a:solidFill>
                <a:highlight>
                  <a:srgbClr val="FFFFFF"/>
                </a:highlight>
                <a:latin typeface="Roboto"/>
                <a:ea typeface="Roboto"/>
                <a:cs typeface="Roboto"/>
                <a:sym typeface="Roboto"/>
              </a:rPr>
              <a:t> / topic = </a:t>
            </a:r>
            <a:r>
              <a:rPr b="1" i="1" lang="en-GB" sz="1150">
                <a:solidFill>
                  <a:srgbClr val="595858"/>
                </a:solidFill>
                <a:highlight>
                  <a:srgbClr val="FFFFFF"/>
                </a:highlight>
                <a:latin typeface="Roboto"/>
                <a:ea typeface="Roboto"/>
                <a:cs typeface="Roboto"/>
                <a:sym typeface="Roboto"/>
              </a:rPr>
              <a:t>t</a:t>
            </a:r>
            <a:r>
              <a:rPr b="1" lang="en-GB" sz="1150">
                <a:solidFill>
                  <a:srgbClr val="595858"/>
                </a:solidFill>
                <a:highlight>
                  <a:srgbClr val="FFFFFF"/>
                </a:highlight>
                <a:latin typeface="Roboto"/>
                <a:ea typeface="Roboto"/>
                <a:cs typeface="Roboto"/>
                <a:sym typeface="Roboto"/>
              </a:rPr>
              <a:t>) = the proportion of assignments to topic </a:t>
            </a:r>
            <a:r>
              <a:rPr b="1" i="1" lang="en-GB" sz="1150">
                <a:solidFill>
                  <a:srgbClr val="595858"/>
                </a:solidFill>
                <a:highlight>
                  <a:srgbClr val="FFFFFF"/>
                </a:highlight>
                <a:latin typeface="Roboto"/>
                <a:ea typeface="Roboto"/>
                <a:cs typeface="Roboto"/>
                <a:sym typeface="Roboto"/>
              </a:rPr>
              <a:t>t</a:t>
            </a:r>
            <a:r>
              <a:rPr b="1" lang="en-GB" sz="1150">
                <a:solidFill>
                  <a:srgbClr val="595858"/>
                </a:solidFill>
                <a:highlight>
                  <a:srgbClr val="FFFFFF"/>
                </a:highlight>
                <a:latin typeface="Roboto"/>
                <a:ea typeface="Roboto"/>
                <a:cs typeface="Roboto"/>
                <a:sym typeface="Roboto"/>
              </a:rPr>
              <a:t> over all documents that come from this word </a:t>
            </a:r>
            <a:r>
              <a:rPr b="1" i="1" lang="en-GB" sz="1150">
                <a:solidFill>
                  <a:srgbClr val="595858"/>
                </a:solidFill>
                <a:highlight>
                  <a:srgbClr val="FFFFFF"/>
                </a:highlight>
                <a:latin typeface="Roboto"/>
                <a:ea typeface="Roboto"/>
                <a:cs typeface="Roboto"/>
                <a:sym typeface="Roboto"/>
              </a:rPr>
              <a:t>w</a:t>
            </a:r>
            <a:r>
              <a:rPr b="1" lang="en-GB" sz="1150">
                <a:solidFill>
                  <a:srgbClr val="595858"/>
                </a:solidFill>
                <a:highlight>
                  <a:srgbClr val="FFFFFF"/>
                </a:highlight>
                <a:latin typeface="Roboto"/>
                <a:ea typeface="Roboto"/>
                <a:cs typeface="Roboto"/>
                <a:sym typeface="Roboto"/>
              </a:rPr>
              <a:t>.</a:t>
            </a:r>
            <a:endParaRPr b="1" sz="1150">
              <a:solidFill>
                <a:srgbClr val="595858"/>
              </a:solidFill>
              <a:highlight>
                <a:srgbClr val="FFFFFF"/>
              </a:highlight>
              <a:latin typeface="Roboto"/>
              <a:ea typeface="Roboto"/>
              <a:cs typeface="Roboto"/>
              <a:sym typeface="Roboto"/>
            </a:endParaRPr>
          </a:p>
          <a:p>
            <a:pPr indent="457200" lvl="0" marL="0" rtl="0" algn="just">
              <a:lnSpc>
                <a:spcPct val="115000"/>
              </a:lnSpc>
              <a:spcBef>
                <a:spcPts val="1600"/>
              </a:spcBef>
              <a:spcAft>
                <a:spcPts val="0"/>
              </a:spcAft>
              <a:buClr>
                <a:schemeClr val="dk1"/>
              </a:buClr>
              <a:buSzPts val="1100"/>
              <a:buFont typeface="Arial"/>
              <a:buNone/>
            </a:pPr>
            <a:r>
              <a:rPr b="1" lang="en-GB" sz="1150">
                <a:solidFill>
                  <a:srgbClr val="595858"/>
                </a:solidFill>
                <a:highlight>
                  <a:srgbClr val="FFFFFF"/>
                </a:highlight>
                <a:latin typeface="Roboto"/>
                <a:ea typeface="Roboto"/>
                <a:cs typeface="Roboto"/>
                <a:sym typeface="Roboto"/>
              </a:rPr>
              <a:t>The current </a:t>
            </a:r>
            <a:r>
              <a:rPr b="1" i="1" lang="en-GB" sz="1150">
                <a:solidFill>
                  <a:srgbClr val="595858"/>
                </a:solidFill>
                <a:highlight>
                  <a:srgbClr val="FFFFFF"/>
                </a:highlight>
                <a:latin typeface="Roboto"/>
                <a:ea typeface="Roboto"/>
                <a:cs typeface="Roboto"/>
                <a:sym typeface="Roboto"/>
              </a:rPr>
              <a:t>topic – word</a:t>
            </a:r>
            <a:r>
              <a:rPr b="1" lang="en-GB" sz="1150">
                <a:solidFill>
                  <a:srgbClr val="595858"/>
                </a:solidFill>
                <a:highlight>
                  <a:srgbClr val="FFFFFF"/>
                </a:highlight>
                <a:latin typeface="Roboto"/>
                <a:ea typeface="Roboto"/>
                <a:cs typeface="Roboto"/>
                <a:sym typeface="Roboto"/>
              </a:rPr>
              <a:t> assignment is updated with a new topic with the probability - which is equal to product of p1 and p2 - p (t/w) = p1*p2 - which denotes the </a:t>
            </a:r>
            <a:r>
              <a:rPr b="1" lang="en-GB" sz="1150">
                <a:solidFill>
                  <a:srgbClr val="595858"/>
                </a:solidFill>
                <a:highlight>
                  <a:srgbClr val="FFFFFF"/>
                </a:highlight>
                <a:latin typeface="Roboto"/>
                <a:ea typeface="Roboto"/>
                <a:cs typeface="Roboto"/>
                <a:sym typeface="Roboto"/>
              </a:rPr>
              <a:t>probability that topic </a:t>
            </a:r>
            <a:r>
              <a:rPr b="1" i="1" lang="en-GB" sz="1150">
                <a:solidFill>
                  <a:srgbClr val="595858"/>
                </a:solidFill>
                <a:highlight>
                  <a:srgbClr val="FFFFFF"/>
                </a:highlight>
                <a:latin typeface="Roboto"/>
                <a:ea typeface="Roboto"/>
                <a:cs typeface="Roboto"/>
                <a:sym typeface="Roboto"/>
              </a:rPr>
              <a:t>t</a:t>
            </a:r>
            <a:r>
              <a:rPr b="1" lang="en-GB" sz="1150">
                <a:solidFill>
                  <a:srgbClr val="595858"/>
                </a:solidFill>
                <a:highlight>
                  <a:srgbClr val="FFFFFF"/>
                </a:highlight>
                <a:latin typeface="Roboto"/>
                <a:ea typeface="Roboto"/>
                <a:cs typeface="Roboto"/>
                <a:sym typeface="Roboto"/>
              </a:rPr>
              <a:t> generated word </a:t>
            </a:r>
            <a:r>
              <a:rPr b="1" i="1" lang="en-GB" sz="1150">
                <a:solidFill>
                  <a:srgbClr val="595858"/>
                </a:solidFill>
                <a:highlight>
                  <a:srgbClr val="FFFFFF"/>
                </a:highlight>
                <a:latin typeface="Roboto"/>
                <a:ea typeface="Roboto"/>
                <a:cs typeface="Roboto"/>
                <a:sym typeface="Roboto"/>
              </a:rPr>
              <a:t>w</a:t>
            </a:r>
            <a:endParaRPr b="1" sz="1150">
              <a:solidFill>
                <a:srgbClr val="595858"/>
              </a:solidFill>
              <a:highlight>
                <a:srgbClr val="FFFFFF"/>
              </a:highlight>
              <a:latin typeface="Roboto"/>
              <a:ea typeface="Roboto"/>
              <a:cs typeface="Roboto"/>
              <a:sym typeface="Roboto"/>
            </a:endParaRPr>
          </a:p>
          <a:p>
            <a:pPr indent="0" lvl="0" marL="0" rtl="0" algn="just">
              <a:lnSpc>
                <a:spcPct val="115000"/>
              </a:lnSpc>
              <a:spcBef>
                <a:spcPts val="1600"/>
              </a:spcBef>
              <a:spcAft>
                <a:spcPts val="0"/>
              </a:spcAft>
              <a:buNone/>
            </a:pPr>
            <a:r>
              <a:rPr b="1" lang="en-GB" sz="1150">
                <a:solidFill>
                  <a:srgbClr val="595858"/>
                </a:solidFill>
                <a:highlight>
                  <a:srgbClr val="FFFFFF"/>
                </a:highlight>
                <a:latin typeface="Roboto"/>
                <a:ea typeface="Roboto"/>
                <a:cs typeface="Roboto"/>
                <a:sym typeface="Roboto"/>
              </a:rPr>
              <a:t>After a number of iterations, a steady state is achieved where the document topic and topic term distributions are fairly good. </a:t>
            </a:r>
            <a:endParaRPr b="1" sz="1150">
              <a:solidFill>
                <a:srgbClr val="595858"/>
              </a:solidFill>
              <a:highlight>
                <a:srgbClr val="FFFFFF"/>
              </a:highlight>
              <a:latin typeface="Roboto"/>
              <a:ea typeface="Roboto"/>
              <a:cs typeface="Roboto"/>
              <a:sym typeface="Roboto"/>
            </a:endParaRPr>
          </a:p>
          <a:p>
            <a:pPr indent="0" lvl="0" marL="0" rtl="0" algn="just">
              <a:lnSpc>
                <a:spcPct val="115000"/>
              </a:lnSpc>
              <a:spcBef>
                <a:spcPts val="1600"/>
              </a:spcBef>
              <a:spcAft>
                <a:spcPts val="1600"/>
              </a:spcAft>
              <a:buNone/>
            </a:pPr>
            <a:r>
              <a:rPr b="1" lang="en-GB" sz="1150">
                <a:solidFill>
                  <a:srgbClr val="595858"/>
                </a:solidFill>
                <a:highlight>
                  <a:srgbClr val="FFFFFF"/>
                </a:highlight>
                <a:latin typeface="Roboto"/>
                <a:ea typeface="Roboto"/>
                <a:cs typeface="Roboto"/>
                <a:sym typeface="Roboto"/>
              </a:rPr>
              <a:t>This is the convergence point of LDA</a:t>
            </a:r>
            <a:endParaRPr b="1">
              <a:latin typeface="Rockwell"/>
              <a:ea typeface="Rockwell"/>
              <a:cs typeface="Rockwell"/>
              <a:sym typeface="Rockwe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59"/>
          <p:cNvPicPr preferRelativeResize="0"/>
          <p:nvPr/>
        </p:nvPicPr>
        <p:blipFill>
          <a:blip r:embed="rId3">
            <a:alphaModFix/>
          </a:blip>
          <a:stretch>
            <a:fillRect/>
          </a:stretch>
        </p:blipFill>
        <p:spPr>
          <a:xfrm>
            <a:off x="152400" y="207125"/>
            <a:ext cx="8839198" cy="1587625"/>
          </a:xfrm>
          <a:prstGeom prst="rect">
            <a:avLst/>
          </a:prstGeom>
          <a:noFill/>
          <a:ln>
            <a:noFill/>
          </a:ln>
        </p:spPr>
      </p:pic>
      <p:graphicFrame>
        <p:nvGraphicFramePr>
          <p:cNvPr id="400" name="Google Shape;400;p59"/>
          <p:cNvGraphicFramePr/>
          <p:nvPr/>
        </p:nvGraphicFramePr>
        <p:xfrm>
          <a:off x="219250" y="1794750"/>
          <a:ext cx="3000000" cy="3000000"/>
        </p:xfrm>
        <a:graphic>
          <a:graphicData uri="http://schemas.openxmlformats.org/drawingml/2006/table">
            <a:tbl>
              <a:tblPr>
                <a:noFill/>
                <a:tableStyleId>{A217D153-8523-42D0-85D0-C150E399063A}</a:tableStyleId>
              </a:tblPr>
              <a:tblGrid>
                <a:gridCol w="906100"/>
                <a:gridCol w="906100"/>
                <a:gridCol w="906100"/>
                <a:gridCol w="906100"/>
                <a:gridCol w="906100"/>
              </a:tblGrid>
              <a:tr h="4517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GB"/>
                        <a:t>Topic - Food</a:t>
                      </a:r>
                      <a:endParaRPr/>
                    </a:p>
                  </a:txBody>
                  <a:tcPr marT="91425" marB="91425" marR="91425" marL="91425"/>
                </a:tc>
                <a:tc>
                  <a:txBody>
                    <a:bodyPr/>
                    <a:lstStyle/>
                    <a:p>
                      <a:pPr indent="0" lvl="0" marL="0" rtl="0" algn="l">
                        <a:spcBef>
                          <a:spcPts val="0"/>
                        </a:spcBef>
                        <a:spcAft>
                          <a:spcPts val="0"/>
                        </a:spcAft>
                        <a:buNone/>
                      </a:pPr>
                      <a:r>
                        <a:rPr lang="en-GB"/>
                        <a:t>Topic Health</a:t>
                      </a:r>
                      <a:endParaRPr/>
                    </a:p>
                  </a:txBody>
                  <a:tcPr marT="91425" marB="91425" marR="91425" marL="91425"/>
                </a:tc>
                <a:tc>
                  <a:txBody>
                    <a:bodyPr/>
                    <a:lstStyle/>
                    <a:p>
                      <a:pPr indent="0" lvl="0" marL="0" rtl="0" algn="l">
                        <a:spcBef>
                          <a:spcPts val="0"/>
                        </a:spcBef>
                        <a:spcAft>
                          <a:spcPts val="0"/>
                        </a:spcAft>
                        <a:buNone/>
                      </a:pPr>
                      <a:r>
                        <a:rPr lang="en-GB"/>
                        <a:t>Topic - Family</a:t>
                      </a:r>
                      <a:endParaRPr/>
                    </a:p>
                  </a:txBody>
                  <a:tcPr marT="91425" marB="91425" marR="91425" marL="91425"/>
                </a:tc>
                <a:tc>
                  <a:txBody>
                    <a:bodyPr/>
                    <a:lstStyle/>
                    <a:p>
                      <a:pPr indent="0" lvl="0" marL="0" rtl="0" algn="l">
                        <a:spcBef>
                          <a:spcPts val="0"/>
                        </a:spcBef>
                        <a:spcAft>
                          <a:spcPts val="0"/>
                        </a:spcAft>
                        <a:buNone/>
                      </a:pPr>
                      <a:r>
                        <a:rPr lang="en-GB"/>
                        <a:t>Topic - activity</a:t>
                      </a:r>
                      <a:endParaRPr/>
                    </a:p>
                  </a:txBody>
                  <a:tcPr marT="91425" marB="91425" marR="91425" marL="91425"/>
                </a:tc>
              </a:tr>
              <a:tr h="293625">
                <a:tc>
                  <a:txBody>
                    <a:bodyPr/>
                    <a:lstStyle/>
                    <a:p>
                      <a:pPr indent="0" lvl="0" marL="0" rtl="0" algn="l">
                        <a:spcBef>
                          <a:spcPts val="0"/>
                        </a:spcBef>
                        <a:spcAft>
                          <a:spcPts val="0"/>
                        </a:spcAft>
                        <a:buNone/>
                      </a:pPr>
                      <a:r>
                        <a:rPr lang="en-GB"/>
                        <a:t>Sugar</a:t>
                      </a:r>
                      <a:endParaRPr/>
                    </a:p>
                  </a:txBody>
                  <a:tcPr marT="91425" marB="91425" marR="91425" marL="91425"/>
                </a:tc>
                <a:tc>
                  <a:txBody>
                    <a:bodyPr/>
                    <a:lstStyle/>
                    <a:p>
                      <a:pPr indent="0" lvl="0" marL="0" rtl="0" algn="l">
                        <a:spcBef>
                          <a:spcPts val="0"/>
                        </a:spcBef>
                        <a:spcAft>
                          <a:spcPts val="0"/>
                        </a:spcAft>
                        <a:buNone/>
                      </a:pPr>
                      <a:r>
                        <a:rPr lang="en-GB"/>
                        <a:t> 0.8</a:t>
                      </a:r>
                      <a:endParaRPr/>
                    </a:p>
                  </a:txBody>
                  <a:tcPr marT="91425" marB="91425" marR="91425" marL="91425"/>
                </a:tc>
                <a:tc>
                  <a:txBody>
                    <a:bodyPr/>
                    <a:lstStyle/>
                    <a:p>
                      <a:pPr indent="0" lvl="0" marL="0" rtl="0" algn="l">
                        <a:spcBef>
                          <a:spcPts val="0"/>
                        </a:spcBef>
                        <a:spcAft>
                          <a:spcPts val="0"/>
                        </a:spcAft>
                        <a:buNone/>
                      </a:pPr>
                      <a:r>
                        <a:rPr lang="en-GB"/>
                        <a:t>0.2</a:t>
                      </a:r>
                      <a:endParaRPr/>
                    </a:p>
                  </a:txBody>
                  <a:tcPr marT="91425" marB="91425" marR="91425" marL="91425"/>
                </a:tc>
                <a:tc>
                  <a:txBody>
                    <a:bodyPr/>
                    <a:lstStyle/>
                    <a:p>
                      <a:pPr indent="0" lvl="0" marL="0" rtl="0" algn="l">
                        <a:spcBef>
                          <a:spcPts val="0"/>
                        </a:spcBef>
                        <a:spcAft>
                          <a:spcPts val="0"/>
                        </a:spcAft>
                        <a:buNone/>
                      </a:pPr>
                      <a:r>
                        <a:rPr lang="en-GB"/>
                        <a:t>0</a:t>
                      </a:r>
                      <a:endParaRPr/>
                    </a:p>
                  </a:txBody>
                  <a:tcPr marT="91425" marB="91425" marR="91425" marL="91425"/>
                </a:tc>
                <a:tc>
                  <a:txBody>
                    <a:bodyPr/>
                    <a:lstStyle/>
                    <a:p>
                      <a:pPr indent="0" lvl="0" marL="0" rtl="0" algn="l">
                        <a:spcBef>
                          <a:spcPts val="0"/>
                        </a:spcBef>
                        <a:spcAft>
                          <a:spcPts val="0"/>
                        </a:spcAft>
                        <a:buNone/>
                      </a:pPr>
                      <a:r>
                        <a:rPr lang="en-GB"/>
                        <a:t>0</a:t>
                      </a:r>
                      <a:endParaRPr/>
                    </a:p>
                  </a:txBody>
                  <a:tcPr marT="91425" marB="91425" marR="91425" marL="91425"/>
                </a:tc>
              </a:tr>
              <a:tr h="293625">
                <a:tc>
                  <a:txBody>
                    <a:bodyPr/>
                    <a:lstStyle/>
                    <a:p>
                      <a:pPr indent="0" lvl="0" marL="0" rtl="0" algn="l">
                        <a:spcBef>
                          <a:spcPts val="0"/>
                        </a:spcBef>
                        <a:spcAft>
                          <a:spcPts val="0"/>
                        </a:spcAft>
                        <a:buNone/>
                      </a:pPr>
                      <a:r>
                        <a:rPr lang="en-GB"/>
                        <a:t>Drive</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0</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0</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0.4</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0.6</a:t>
                      </a:r>
                      <a:endParaRPr/>
                    </a:p>
                  </a:txBody>
                  <a:tcPr marT="91425" marB="91425" marR="91425" marL="91425">
                    <a:lnB cap="flat" cmpd="sng" w="9525">
                      <a:solidFill>
                        <a:srgbClr val="9E9E9E"/>
                      </a:solidFill>
                      <a:prstDash val="solid"/>
                      <a:round/>
                      <a:headEnd len="sm" w="sm" type="none"/>
                      <a:tailEnd len="sm" w="sm" type="none"/>
                    </a:lnB>
                  </a:tcPr>
                </a:tc>
              </a:tr>
              <a:tr h="293625">
                <a:tc>
                  <a:txBody>
                    <a:bodyPr/>
                    <a:lstStyle/>
                    <a:p>
                      <a:pPr indent="0" lvl="0" marL="0" rtl="0" algn="l">
                        <a:spcBef>
                          <a:spcPts val="0"/>
                        </a:spcBef>
                        <a:spcAft>
                          <a:spcPts val="0"/>
                        </a:spcAft>
                        <a:buNone/>
                      </a:pPr>
                      <a:r>
                        <a:rPr lang="en-GB"/>
                        <a:t>Pressure</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0</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0.7</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0.1</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0.2</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67275">
                <a:tc>
                  <a:txBody>
                    <a:bodyPr/>
                    <a:lstStyle/>
                    <a:p>
                      <a:pPr indent="0" lvl="0" marL="0" rtl="0" algn="l">
                        <a:spcBef>
                          <a:spcPts val="0"/>
                        </a:spcBef>
                        <a:spcAft>
                          <a:spcPts val="0"/>
                        </a:spcAft>
                        <a:buNone/>
                      </a:pPr>
                      <a:r>
                        <a:rPr lang="en-GB"/>
                        <a:t>Sister</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a:t>0.1</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a:t>0.1</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a:t>0.6</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GB"/>
                        <a:t>0.2</a:t>
                      </a:r>
                      <a:endParaRPr/>
                    </a:p>
                  </a:txBody>
                  <a:tcPr marT="91425" marB="91425" marR="91425" marL="91425">
                    <a:lnT cap="flat" cmpd="sng" w="9525">
                      <a:solidFill>
                        <a:srgbClr val="9E9E9E"/>
                      </a:solidFill>
                      <a:prstDash val="solid"/>
                      <a:round/>
                      <a:headEnd len="sm" w="sm" type="none"/>
                      <a:tailEnd len="sm" w="sm" type="none"/>
                    </a:lnT>
                  </a:tcPr>
                </a:tc>
              </a:tr>
            </a:tbl>
          </a:graphicData>
        </a:graphic>
      </p:graphicFrame>
      <p:graphicFrame>
        <p:nvGraphicFramePr>
          <p:cNvPr id="401" name="Google Shape;401;p59"/>
          <p:cNvGraphicFramePr/>
          <p:nvPr/>
        </p:nvGraphicFramePr>
        <p:xfrm>
          <a:off x="4930500" y="1809750"/>
          <a:ext cx="3000000" cy="3000000"/>
        </p:xfrm>
        <a:graphic>
          <a:graphicData uri="http://schemas.openxmlformats.org/drawingml/2006/table">
            <a:tbl>
              <a:tblPr>
                <a:noFill/>
                <a:tableStyleId>{A217D153-8523-42D0-85D0-C150E399063A}</a:tableStyleId>
              </a:tblPr>
              <a:tblGrid>
                <a:gridCol w="955325"/>
                <a:gridCol w="627025"/>
                <a:gridCol w="791175"/>
                <a:gridCol w="791175"/>
                <a:gridCol w="791175"/>
              </a:tblGrid>
              <a:tr h="923300">
                <a:tc>
                  <a:txBody>
                    <a:bodyPr/>
                    <a:lstStyle/>
                    <a:p>
                      <a:pPr indent="0" lvl="0" marL="0" rtl="0" algn="l">
                        <a:spcBef>
                          <a:spcPts val="0"/>
                        </a:spcBef>
                        <a:spcAft>
                          <a:spcPts val="0"/>
                        </a:spcAft>
                        <a:buNone/>
                      </a:pPr>
                      <a:r>
                        <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GB"/>
                        <a:t>Topic - Food</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Topic Health</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Topic - Family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GB"/>
                        <a:t>Topic - activity</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3100">
                <a:tc>
                  <a:txBody>
                    <a:bodyPr/>
                    <a:lstStyle/>
                    <a:p>
                      <a:pPr indent="0" lvl="0" marL="0" rtl="0" algn="l">
                        <a:spcBef>
                          <a:spcPts val="0"/>
                        </a:spcBef>
                        <a:spcAft>
                          <a:spcPts val="0"/>
                        </a:spcAft>
                        <a:buNone/>
                      </a:pPr>
                      <a:r>
                        <a:rPr lang="en-GB"/>
                        <a:t>pressure</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T cap="flat" cmpd="sng" w="9525">
                      <a:solidFill>
                        <a:srgbClr val="9E9E9E"/>
                      </a:solidFill>
                      <a:prstDash val="solid"/>
                      <a:round/>
                      <a:headEnd len="sm" w="sm" type="none"/>
                      <a:tailEnd len="sm" w="sm" type="none"/>
                    </a:lnT>
                  </a:tcPr>
                </a:tc>
              </a:tr>
              <a:tr h="353000">
                <a:tc>
                  <a:txBody>
                    <a:bodyPr/>
                    <a:lstStyle/>
                    <a:p>
                      <a:pPr indent="0" lvl="0" marL="0" rtl="0" algn="l">
                        <a:spcBef>
                          <a:spcPts val="0"/>
                        </a:spcBef>
                        <a:spcAft>
                          <a:spcPts val="0"/>
                        </a:spcAft>
                        <a:buNone/>
                      </a:pPr>
                      <a:r>
                        <a:rPr lang="en-GB"/>
                        <a:t>drive</a:t>
                      </a:r>
                      <a:endParaRPr/>
                    </a:p>
                  </a:txBody>
                  <a:tcPr marT="91425" marB="91425" marR="91425" marL="91425"/>
                </a:tc>
                <a:tc>
                  <a:txBody>
                    <a:bodyPr/>
                    <a:lstStyle/>
                    <a:p>
                      <a:pPr indent="0" lvl="0" marL="0" rtl="0" algn="l">
                        <a:spcBef>
                          <a:spcPts val="0"/>
                        </a:spcBef>
                        <a:spcAft>
                          <a:spcPts val="0"/>
                        </a:spcAft>
                        <a:buNone/>
                      </a:pPr>
                      <a:r>
                        <a:rPr lang="en-GB"/>
                        <a:t>0</a:t>
                      </a:r>
                      <a:endParaRPr/>
                    </a:p>
                  </a:txBody>
                  <a:tcPr marT="91425" marB="91425" marR="91425" marL="91425"/>
                </a:tc>
                <a:tc>
                  <a:txBody>
                    <a:bodyPr/>
                    <a:lstStyle/>
                    <a:p>
                      <a:pPr indent="0" lvl="0" marL="0" rtl="0" algn="l">
                        <a:spcBef>
                          <a:spcPts val="0"/>
                        </a:spcBef>
                        <a:spcAft>
                          <a:spcPts val="0"/>
                        </a:spcAft>
                        <a:buNone/>
                      </a:pPr>
                      <a:r>
                        <a:rPr lang="en-GB"/>
                        <a:t>0</a:t>
                      </a:r>
                      <a:endParaRPr/>
                    </a:p>
                  </a:txBody>
                  <a:tcPr marT="91425" marB="91425" marR="91425" marL="91425"/>
                </a:tc>
                <a:tc>
                  <a:txBody>
                    <a:bodyPr/>
                    <a:lstStyle/>
                    <a:p>
                      <a:pPr indent="0" lvl="0" marL="0" rtl="0" algn="l">
                        <a:spcBef>
                          <a:spcPts val="0"/>
                        </a:spcBef>
                        <a:spcAft>
                          <a:spcPts val="0"/>
                        </a:spcAft>
                        <a:buNone/>
                      </a:pPr>
                      <a:r>
                        <a:rPr lang="en-GB"/>
                        <a:t>0.3</a:t>
                      </a:r>
                      <a:endParaRPr/>
                    </a:p>
                  </a:txBody>
                  <a:tcPr marT="91425" marB="91425" marR="91425" marL="91425"/>
                </a:tc>
                <a:tc>
                  <a:txBody>
                    <a:bodyPr/>
                    <a:lstStyle/>
                    <a:p>
                      <a:pPr indent="0" lvl="0" marL="0" rtl="0" algn="l">
                        <a:spcBef>
                          <a:spcPts val="0"/>
                        </a:spcBef>
                        <a:spcAft>
                          <a:spcPts val="0"/>
                        </a:spcAft>
                        <a:buNone/>
                      </a:pPr>
                      <a:r>
                        <a:rPr lang="en-GB"/>
                        <a:t>0.5</a:t>
                      </a:r>
                      <a:endParaRPr/>
                    </a:p>
                  </a:txBody>
                  <a:tcPr marT="91425" marB="91425" marR="91425" marL="91425"/>
                </a:tc>
              </a:tr>
              <a:tr h="339450">
                <a:tc>
                  <a:txBody>
                    <a:bodyPr/>
                    <a:lstStyle/>
                    <a:p>
                      <a:pPr indent="0" lvl="0" marL="0" rtl="0" algn="l">
                        <a:spcBef>
                          <a:spcPts val="0"/>
                        </a:spcBef>
                        <a:spcAft>
                          <a:spcPts val="0"/>
                        </a:spcAft>
                        <a:buNone/>
                      </a:pPr>
                      <a:r>
                        <a:rPr lang="en-GB"/>
                        <a:t> Sister </a:t>
                      </a:r>
                      <a:endParaRPr/>
                    </a:p>
                  </a:txBody>
                  <a:tcPr marT="91425" marB="91425" marR="91425" marL="91425"/>
                </a:tc>
                <a:tc>
                  <a:txBody>
                    <a:bodyPr/>
                    <a:lstStyle/>
                    <a:p>
                      <a:pPr indent="0" lvl="0" marL="0" rtl="0" algn="l">
                        <a:spcBef>
                          <a:spcPts val="0"/>
                        </a:spcBef>
                        <a:spcAft>
                          <a:spcPts val="0"/>
                        </a:spcAft>
                        <a:buNone/>
                      </a:pPr>
                      <a:r>
                        <a:rPr lang="en-GB"/>
                        <a:t>0.2</a:t>
                      </a:r>
                      <a:endParaRPr/>
                    </a:p>
                  </a:txBody>
                  <a:tcPr marT="91425" marB="91425" marR="91425" marL="91425"/>
                </a:tc>
                <a:tc>
                  <a:txBody>
                    <a:bodyPr/>
                    <a:lstStyle/>
                    <a:p>
                      <a:pPr indent="0" lvl="0" marL="0" rtl="0" algn="l">
                        <a:spcBef>
                          <a:spcPts val="0"/>
                        </a:spcBef>
                        <a:spcAft>
                          <a:spcPts val="0"/>
                        </a:spcAft>
                        <a:buNone/>
                      </a:pPr>
                      <a:r>
                        <a:rPr lang="en-GB"/>
                        <a:t>0.2</a:t>
                      </a:r>
                      <a:endParaRPr/>
                    </a:p>
                  </a:txBody>
                  <a:tcPr marT="91425" marB="91425" marR="91425" marL="91425"/>
                </a:tc>
                <a:tc>
                  <a:txBody>
                    <a:bodyPr/>
                    <a:lstStyle/>
                    <a:p>
                      <a:pPr indent="0" lvl="0" marL="0" rtl="0" algn="l">
                        <a:spcBef>
                          <a:spcPts val="0"/>
                        </a:spcBef>
                        <a:spcAft>
                          <a:spcPts val="0"/>
                        </a:spcAft>
                        <a:buNone/>
                      </a:pPr>
                      <a:r>
                        <a:rPr lang="en-GB"/>
                        <a:t>0.6</a:t>
                      </a:r>
                      <a:endParaRPr/>
                    </a:p>
                  </a:txBody>
                  <a:tcPr marT="91425" marB="91425" marR="91425" marL="91425"/>
                </a:tc>
                <a:tc>
                  <a:txBody>
                    <a:bodyPr/>
                    <a:lstStyle/>
                    <a:p>
                      <a:pPr indent="0" lvl="0" marL="0" rtl="0" algn="l">
                        <a:spcBef>
                          <a:spcPts val="0"/>
                        </a:spcBef>
                        <a:spcAft>
                          <a:spcPts val="0"/>
                        </a:spcAft>
                        <a:buNone/>
                      </a:pPr>
                      <a:r>
                        <a:rPr lang="en-GB"/>
                        <a:t>0 </a:t>
                      </a:r>
                      <a:endParaRPr/>
                    </a:p>
                  </a:txBody>
                  <a:tcPr marT="91425" marB="91425" marR="91425" marL="91425"/>
                </a:tc>
              </a:tr>
            </a:tbl>
          </a:graphicData>
        </a:graphic>
      </p:graphicFrame>
      <p:sp>
        <p:nvSpPr>
          <p:cNvPr id="402" name="Google Shape;402;p59"/>
          <p:cNvSpPr txBox="1"/>
          <p:nvPr/>
        </p:nvSpPr>
        <p:spPr>
          <a:xfrm>
            <a:off x="152400" y="3989150"/>
            <a:ext cx="3426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ckwell"/>
                <a:ea typeface="Rockwell"/>
                <a:cs typeface="Rockwell"/>
                <a:sym typeface="Rockwell"/>
              </a:rPr>
              <a:t>P1 </a:t>
            </a:r>
            <a:endParaRPr>
              <a:latin typeface="Rockwell"/>
              <a:ea typeface="Rockwell"/>
              <a:cs typeface="Rockwell"/>
              <a:sym typeface="Rockwell"/>
            </a:endParaRPr>
          </a:p>
          <a:p>
            <a:pPr indent="0" lvl="0" marL="0" rtl="0" algn="l">
              <a:spcBef>
                <a:spcPts val="0"/>
              </a:spcBef>
              <a:spcAft>
                <a:spcPts val="0"/>
              </a:spcAft>
              <a:buNone/>
            </a:pPr>
            <a:r>
              <a:rPr lang="en-GB">
                <a:latin typeface="Rockwell"/>
                <a:ea typeface="Rockwell"/>
                <a:cs typeface="Rockwell"/>
                <a:sym typeface="Rockwell"/>
              </a:rPr>
              <a:t>P(Food/d) = = 0.2*0.4 = 0.08 </a:t>
            </a:r>
            <a:endParaRPr>
              <a:latin typeface="Rockwell"/>
              <a:ea typeface="Rockwell"/>
              <a:cs typeface="Rockwell"/>
              <a:sym typeface="Rockwell"/>
            </a:endParaRPr>
          </a:p>
          <a:p>
            <a:pPr indent="0" lvl="0" marL="0" rtl="0" algn="l">
              <a:spcBef>
                <a:spcPts val="0"/>
              </a:spcBef>
              <a:spcAft>
                <a:spcPts val="0"/>
              </a:spcAft>
              <a:buNone/>
            </a:pPr>
            <a:r>
              <a:rPr lang="en-GB">
                <a:latin typeface="Rockwell"/>
                <a:ea typeface="Rockwell"/>
                <a:cs typeface="Rockwell"/>
                <a:sym typeface="Rockwell"/>
              </a:rPr>
              <a:t>P(Health / d) = 0.2 *0.4 = 0.08</a:t>
            </a:r>
            <a:endParaRPr>
              <a:latin typeface="Rockwell"/>
              <a:ea typeface="Rockwell"/>
              <a:cs typeface="Rockwell"/>
              <a:sym typeface="Rockwell"/>
            </a:endParaRPr>
          </a:p>
          <a:p>
            <a:pPr indent="0" lvl="0" marL="0" rtl="0" algn="l">
              <a:spcBef>
                <a:spcPts val="0"/>
              </a:spcBef>
              <a:spcAft>
                <a:spcPts val="0"/>
              </a:spcAft>
              <a:buNone/>
            </a:pPr>
            <a:r>
              <a:rPr lang="en-GB">
                <a:latin typeface="Rockwell"/>
                <a:ea typeface="Rockwell"/>
                <a:cs typeface="Rockwell"/>
                <a:sym typeface="Rockwell"/>
              </a:rPr>
              <a:t>P(Family/d) = 0.3*(¼) + 0.6*⅘  = 0.8</a:t>
            </a:r>
            <a:endParaRPr>
              <a:latin typeface="Rockwell"/>
              <a:ea typeface="Rockwell"/>
              <a:cs typeface="Rockwell"/>
              <a:sym typeface="Rockwell"/>
            </a:endParaRPr>
          </a:p>
          <a:p>
            <a:pPr indent="0" lvl="0" marL="0" rtl="0" algn="l">
              <a:spcBef>
                <a:spcPts val="0"/>
              </a:spcBef>
              <a:spcAft>
                <a:spcPts val="0"/>
              </a:spcAft>
              <a:buNone/>
            </a:pPr>
            <a:r>
              <a:rPr lang="en-GB">
                <a:latin typeface="Rockwell"/>
                <a:ea typeface="Rockwell"/>
                <a:cs typeface="Rockwell"/>
                <a:sym typeface="Rockwell"/>
              </a:rPr>
              <a:t>P(activity) = 0.5*¼ + 0 = 0.15</a:t>
            </a:r>
            <a:endParaRPr>
              <a:latin typeface="Rockwell"/>
              <a:ea typeface="Rockwell"/>
              <a:cs typeface="Rockwell"/>
              <a:sym typeface="Rockwell"/>
            </a:endParaRPr>
          </a:p>
        </p:txBody>
      </p:sp>
      <p:sp>
        <p:nvSpPr>
          <p:cNvPr id="403" name="Google Shape;403;p59"/>
          <p:cNvSpPr txBox="1"/>
          <p:nvPr/>
        </p:nvSpPr>
        <p:spPr>
          <a:xfrm>
            <a:off x="3788925" y="4018050"/>
            <a:ext cx="2427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ckwell"/>
                <a:ea typeface="Rockwell"/>
                <a:cs typeface="Rockwell"/>
                <a:sym typeface="Rockwell"/>
              </a:rPr>
              <a:t>P2</a:t>
            </a:r>
            <a:endParaRPr>
              <a:latin typeface="Rockwell"/>
              <a:ea typeface="Rockwell"/>
              <a:cs typeface="Rockwell"/>
              <a:sym typeface="Rockwell"/>
            </a:endParaRPr>
          </a:p>
          <a:p>
            <a:pPr indent="0" lvl="0" marL="0" rtl="0" algn="l">
              <a:spcBef>
                <a:spcPts val="0"/>
              </a:spcBef>
              <a:spcAft>
                <a:spcPts val="0"/>
              </a:spcAft>
              <a:buNone/>
            </a:pPr>
            <a:r>
              <a:rPr lang="en-GB">
                <a:latin typeface="Rockwell"/>
                <a:ea typeface="Rockwell"/>
                <a:cs typeface="Rockwell"/>
                <a:sym typeface="Rockwell"/>
              </a:rPr>
              <a:t>P(food/pressure) = 0</a:t>
            </a:r>
            <a:endParaRPr>
              <a:latin typeface="Rockwell"/>
              <a:ea typeface="Rockwell"/>
              <a:cs typeface="Rockwell"/>
              <a:sym typeface="Rockwell"/>
            </a:endParaRPr>
          </a:p>
          <a:p>
            <a:pPr indent="0" lvl="0" marL="0" rtl="0" algn="l">
              <a:spcBef>
                <a:spcPts val="0"/>
              </a:spcBef>
              <a:spcAft>
                <a:spcPts val="0"/>
              </a:spcAft>
              <a:buNone/>
            </a:pPr>
            <a:r>
              <a:rPr lang="en-GB">
                <a:latin typeface="Rockwell"/>
                <a:ea typeface="Rockwell"/>
                <a:cs typeface="Rockwell"/>
                <a:sym typeface="Rockwell"/>
              </a:rPr>
              <a:t>P(Health/pressure) = 0.7</a:t>
            </a:r>
            <a:endParaRPr>
              <a:latin typeface="Rockwell"/>
              <a:ea typeface="Rockwell"/>
              <a:cs typeface="Rockwell"/>
              <a:sym typeface="Rockwell"/>
            </a:endParaRPr>
          </a:p>
          <a:p>
            <a:pPr indent="0" lvl="0" marL="0" rtl="0" algn="l">
              <a:spcBef>
                <a:spcPts val="0"/>
              </a:spcBef>
              <a:spcAft>
                <a:spcPts val="0"/>
              </a:spcAft>
              <a:buNone/>
            </a:pPr>
            <a:r>
              <a:rPr lang="en-GB">
                <a:latin typeface="Rockwell"/>
                <a:ea typeface="Rockwell"/>
                <a:cs typeface="Rockwell"/>
                <a:sym typeface="Rockwell"/>
              </a:rPr>
              <a:t>P(Family / Pressure) = 0.1</a:t>
            </a:r>
            <a:endParaRPr>
              <a:latin typeface="Rockwell"/>
              <a:ea typeface="Rockwell"/>
              <a:cs typeface="Rockwell"/>
              <a:sym typeface="Rockwell"/>
            </a:endParaRPr>
          </a:p>
          <a:p>
            <a:pPr indent="0" lvl="0" marL="0" rtl="0" algn="l">
              <a:spcBef>
                <a:spcPts val="0"/>
              </a:spcBef>
              <a:spcAft>
                <a:spcPts val="0"/>
              </a:spcAft>
              <a:buNone/>
            </a:pPr>
            <a:r>
              <a:rPr lang="en-GB">
                <a:latin typeface="Rockwell"/>
                <a:ea typeface="Rockwell"/>
                <a:cs typeface="Rockwell"/>
                <a:sym typeface="Rockwell"/>
              </a:rPr>
              <a:t>P(Activity / Pressure) = 0.2</a:t>
            </a:r>
            <a:endParaRPr>
              <a:latin typeface="Rockwell"/>
              <a:ea typeface="Rockwell"/>
              <a:cs typeface="Rockwell"/>
              <a:sym typeface="Rockwell"/>
            </a:endParaRPr>
          </a:p>
        </p:txBody>
      </p:sp>
      <p:sp>
        <p:nvSpPr>
          <p:cNvPr id="404" name="Google Shape;404;p59"/>
          <p:cNvSpPr txBox="1"/>
          <p:nvPr/>
        </p:nvSpPr>
        <p:spPr>
          <a:xfrm>
            <a:off x="6631825" y="4125750"/>
            <a:ext cx="1783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ckwell"/>
                <a:ea typeface="Rockwell"/>
                <a:cs typeface="Rockwell"/>
                <a:sym typeface="Rockwell"/>
              </a:rPr>
              <a:t>Food = 0</a:t>
            </a:r>
            <a:endParaRPr>
              <a:latin typeface="Rockwell"/>
              <a:ea typeface="Rockwell"/>
              <a:cs typeface="Rockwell"/>
              <a:sym typeface="Rockwell"/>
            </a:endParaRPr>
          </a:p>
          <a:p>
            <a:pPr indent="0" lvl="0" marL="0" rtl="0" algn="l">
              <a:spcBef>
                <a:spcPts val="0"/>
              </a:spcBef>
              <a:spcAft>
                <a:spcPts val="0"/>
              </a:spcAft>
              <a:buNone/>
            </a:pPr>
            <a:r>
              <a:rPr lang="en-GB">
                <a:latin typeface="Rockwell"/>
                <a:ea typeface="Rockwell"/>
                <a:cs typeface="Rockwell"/>
                <a:sym typeface="Rockwell"/>
              </a:rPr>
              <a:t>Health = 0.056</a:t>
            </a:r>
            <a:endParaRPr>
              <a:latin typeface="Rockwell"/>
              <a:ea typeface="Rockwell"/>
              <a:cs typeface="Rockwell"/>
              <a:sym typeface="Rockwell"/>
            </a:endParaRPr>
          </a:p>
          <a:p>
            <a:pPr indent="0" lvl="0" marL="0" rtl="0" algn="l">
              <a:spcBef>
                <a:spcPts val="0"/>
              </a:spcBef>
              <a:spcAft>
                <a:spcPts val="0"/>
              </a:spcAft>
              <a:buNone/>
            </a:pPr>
            <a:r>
              <a:rPr b="1" lang="en-GB">
                <a:latin typeface="Rockwell"/>
                <a:ea typeface="Rockwell"/>
                <a:cs typeface="Rockwell"/>
                <a:sym typeface="Rockwell"/>
              </a:rPr>
              <a:t>Family = 0.08</a:t>
            </a:r>
            <a:endParaRPr b="1">
              <a:latin typeface="Rockwell"/>
              <a:ea typeface="Rockwell"/>
              <a:cs typeface="Rockwell"/>
              <a:sym typeface="Rockwell"/>
            </a:endParaRPr>
          </a:p>
          <a:p>
            <a:pPr indent="0" lvl="0" marL="0" rtl="0" algn="l">
              <a:spcBef>
                <a:spcPts val="0"/>
              </a:spcBef>
              <a:spcAft>
                <a:spcPts val="0"/>
              </a:spcAft>
              <a:buNone/>
            </a:pPr>
            <a:r>
              <a:rPr lang="en-GB">
                <a:latin typeface="Rockwell"/>
                <a:ea typeface="Rockwell"/>
                <a:cs typeface="Rockwell"/>
                <a:sym typeface="Rockwell"/>
              </a:rPr>
              <a:t>Activity = 0.03</a:t>
            </a:r>
            <a:endParaRPr>
              <a:latin typeface="Rockwell"/>
              <a:ea typeface="Rockwell"/>
              <a:cs typeface="Rockwell"/>
              <a:sym typeface="Rockwe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60"/>
          <p:cNvPicPr preferRelativeResize="0"/>
          <p:nvPr/>
        </p:nvPicPr>
        <p:blipFill>
          <a:blip r:embed="rId3">
            <a:alphaModFix/>
          </a:blip>
          <a:stretch>
            <a:fillRect/>
          </a:stretch>
        </p:blipFill>
        <p:spPr>
          <a:xfrm>
            <a:off x="1160025" y="178026"/>
            <a:ext cx="7828725" cy="4362550"/>
          </a:xfrm>
          <a:prstGeom prst="rect">
            <a:avLst/>
          </a:prstGeom>
          <a:noFill/>
          <a:ln>
            <a:noFill/>
          </a:ln>
        </p:spPr>
      </p:pic>
      <p:sp>
        <p:nvSpPr>
          <p:cNvPr id="410" name="Google Shape;410;p60"/>
          <p:cNvSpPr txBox="1"/>
          <p:nvPr/>
        </p:nvSpPr>
        <p:spPr>
          <a:xfrm>
            <a:off x="763550" y="4322725"/>
            <a:ext cx="776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ckwell"/>
                <a:ea typeface="Rockwell"/>
                <a:cs typeface="Rockwell"/>
                <a:sym typeface="Rockwell"/>
              </a:rPr>
              <a:t>Nouns and Verbs are important for this repository - could be function words - “not working”</a:t>
            </a:r>
            <a:endParaRPr>
              <a:latin typeface="Rockwell"/>
              <a:ea typeface="Rockwell"/>
              <a:cs typeface="Rockwell"/>
              <a:sym typeface="Rockwell"/>
            </a:endParaRPr>
          </a:p>
        </p:txBody>
      </p:sp>
      <p:sp>
        <p:nvSpPr>
          <p:cNvPr id="411" name="Google Shape;411;p60"/>
          <p:cNvSpPr txBox="1"/>
          <p:nvPr/>
        </p:nvSpPr>
        <p:spPr>
          <a:xfrm>
            <a:off x="3952661" y="54725"/>
            <a:ext cx="261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ckwell"/>
                <a:ea typeface="Rockwell"/>
                <a:cs typeface="Rockwell"/>
                <a:sym typeface="Rockwell"/>
              </a:rPr>
              <a:t>Analysis of POS tags</a:t>
            </a:r>
            <a:endParaRPr>
              <a:latin typeface="Rockwell"/>
              <a:ea typeface="Rockwell"/>
              <a:cs typeface="Rockwell"/>
              <a:sym typeface="Rockwell"/>
            </a:endParaRPr>
          </a:p>
        </p:txBody>
      </p:sp>
      <p:sp>
        <p:nvSpPr>
          <p:cNvPr id="412" name="Google Shape;412;p60"/>
          <p:cNvSpPr txBox="1"/>
          <p:nvPr/>
        </p:nvSpPr>
        <p:spPr>
          <a:xfrm>
            <a:off x="186050" y="178025"/>
            <a:ext cx="1805700" cy="831300"/>
          </a:xfrm>
          <a:prstGeom prst="rect">
            <a:avLst/>
          </a:prstGeom>
          <a:solidFill>
            <a:srgbClr val="EAD1D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ckwell"/>
                <a:ea typeface="Rockwell"/>
                <a:cs typeface="Rockwell"/>
                <a:sym typeface="Rockwell"/>
              </a:rPr>
              <a:t>Tips - Words to include / exclude in Topic Modeling</a:t>
            </a:r>
            <a:endParaRPr>
              <a:latin typeface="Rockwell"/>
              <a:ea typeface="Rockwell"/>
              <a:cs typeface="Rockwell"/>
              <a:sym typeface="Rockwe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1"/>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GB"/>
              <a:t>ACCURACY AS A MEASURE</a:t>
            </a:r>
            <a:endParaRPr/>
          </a:p>
        </p:txBody>
      </p:sp>
      <p:sp>
        <p:nvSpPr>
          <p:cNvPr id="418" name="Google Shape;418;p61"/>
          <p:cNvSpPr txBox="1"/>
          <p:nvPr>
            <p:ph idx="1" type="body"/>
          </p:nvPr>
        </p:nvSpPr>
        <p:spPr>
          <a:xfrm>
            <a:off x="802386" y="1591056"/>
            <a:ext cx="7543800" cy="3038100"/>
          </a:xfrm>
          <a:prstGeom prst="rect">
            <a:avLst/>
          </a:prstGeom>
          <a:blipFill rotWithShape="1">
            <a:blip r:embed="rId3">
              <a:alphaModFix/>
            </a:blip>
            <a:stretch>
              <a:fillRect b="0" l="-299" r="0" t="0"/>
            </a:stretch>
          </a:blipFill>
          <a:ln>
            <a:noFill/>
          </a:ln>
        </p:spPr>
        <p:txBody>
          <a:bodyPr anchorCtr="0" anchor="t" bIns="34275" lIns="68575" spcFirstLastPara="1" rIns="68575" wrap="square" tIns="34275">
            <a:normAutofit/>
          </a:bodyPr>
          <a:lstStyle/>
          <a:p>
            <a:pPr indent="-146050" lvl="0" marL="139700" rtl="0" algn="l">
              <a:lnSpc>
                <a:spcPct val="90000"/>
              </a:lnSpc>
              <a:spcBef>
                <a:spcPts val="0"/>
              </a:spcBef>
              <a:spcAft>
                <a:spcPts val="0"/>
              </a:spcAft>
              <a:buSzPts val="1300"/>
              <a:buChar char="▪"/>
            </a:pPr>
            <a:r>
              <a:rPr lang="en-GB"/>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62"/>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GB"/>
              <a:t>EVALUATION MEASURES FOR STATISTICAL NLP TASKS</a:t>
            </a:r>
            <a:endParaRPr/>
          </a:p>
        </p:txBody>
      </p:sp>
      <p:sp>
        <p:nvSpPr>
          <p:cNvPr id="424" name="Google Shape;424;p62"/>
          <p:cNvSpPr txBox="1"/>
          <p:nvPr>
            <p:ph idx="1" type="body"/>
          </p:nvPr>
        </p:nvSpPr>
        <p:spPr>
          <a:xfrm>
            <a:off x="802386" y="1570482"/>
            <a:ext cx="7543800" cy="3038100"/>
          </a:xfrm>
          <a:prstGeom prst="rect">
            <a:avLst/>
          </a:prstGeom>
          <a:noFill/>
          <a:ln>
            <a:noFill/>
          </a:ln>
        </p:spPr>
        <p:txBody>
          <a:bodyPr anchorCtr="0" anchor="t" bIns="34275" lIns="68575" spcFirstLastPara="1" rIns="68575" wrap="square" tIns="34275">
            <a:normAutofit/>
          </a:bodyPr>
          <a:lstStyle/>
          <a:p>
            <a:pPr indent="-146050" lvl="0" marL="139700" rtl="0" algn="l">
              <a:lnSpc>
                <a:spcPct val="90000"/>
              </a:lnSpc>
              <a:spcBef>
                <a:spcPts val="0"/>
              </a:spcBef>
              <a:spcAft>
                <a:spcPts val="0"/>
              </a:spcAft>
              <a:buSzPts val="1300"/>
              <a:buChar char="▪"/>
            </a:pPr>
            <a:r>
              <a:rPr lang="en-GB"/>
              <a:t>Assume there exists a set of annotated elements</a:t>
            </a:r>
            <a:endParaRPr/>
          </a:p>
          <a:p>
            <a:pPr indent="-133350" lvl="1" marL="342900" rtl="0" algn="l">
              <a:lnSpc>
                <a:spcPct val="90000"/>
              </a:lnSpc>
              <a:spcBef>
                <a:spcPts val="300"/>
              </a:spcBef>
              <a:spcAft>
                <a:spcPts val="0"/>
              </a:spcAft>
              <a:buSzPts val="1100"/>
              <a:buChar char="▪"/>
            </a:pPr>
            <a:r>
              <a:rPr lang="en-GB"/>
              <a:t>Words whose sense is disambiguated by humans</a:t>
            </a:r>
            <a:endParaRPr/>
          </a:p>
          <a:p>
            <a:pPr indent="-146050" lvl="0" marL="139700" rtl="0" algn="l">
              <a:lnSpc>
                <a:spcPct val="90000"/>
              </a:lnSpc>
              <a:spcBef>
                <a:spcPts val="1100"/>
              </a:spcBef>
              <a:spcAft>
                <a:spcPts val="0"/>
              </a:spcAft>
              <a:buSzPts val="1300"/>
              <a:buChar char="▪"/>
            </a:pPr>
            <a:r>
              <a:rPr lang="en-GB"/>
              <a:t>Target - to obtain same disambiguated label for each entry</a:t>
            </a:r>
            <a:endParaRPr/>
          </a:p>
          <a:p>
            <a:pPr indent="0" lvl="1" marL="203200" rtl="0" algn="l">
              <a:lnSpc>
                <a:spcPct val="90000"/>
              </a:lnSpc>
              <a:spcBef>
                <a:spcPts val="300"/>
              </a:spcBef>
              <a:spcAft>
                <a:spcPts val="0"/>
              </a:spcAft>
              <a:buSzPts val="1100"/>
              <a:buNone/>
            </a:pPr>
            <a:r>
              <a:rPr lang="en-GB"/>
              <a:t> </a:t>
            </a:r>
            <a:endParaRPr/>
          </a:p>
        </p:txBody>
      </p:sp>
      <p:graphicFrame>
        <p:nvGraphicFramePr>
          <p:cNvPr id="425" name="Google Shape;425;p62"/>
          <p:cNvGraphicFramePr/>
          <p:nvPr/>
        </p:nvGraphicFramePr>
        <p:xfrm>
          <a:off x="1902995" y="2660315"/>
          <a:ext cx="3000000" cy="3000000"/>
        </p:xfrm>
        <a:graphic>
          <a:graphicData uri="http://schemas.openxmlformats.org/drawingml/2006/table">
            <a:tbl>
              <a:tblPr bandRow="1" firstRow="1">
                <a:noFill/>
                <a:tableStyleId>{AEF479B6-8B51-4866-B15A-F71164ADDDA7}</a:tableStyleId>
              </a:tblPr>
              <a:tblGrid>
                <a:gridCol w="984575"/>
                <a:gridCol w="600375"/>
                <a:gridCol w="792500"/>
                <a:gridCol w="1434250"/>
                <a:gridCol w="156200"/>
              </a:tblGrid>
              <a:tr h="278150">
                <a:tc>
                  <a:txBody>
                    <a:bodyPr/>
                    <a:lstStyle/>
                    <a:p>
                      <a:pPr indent="0" lvl="0" marL="0" marR="0" rtl="0" algn="l">
                        <a:spcBef>
                          <a:spcPts val="0"/>
                        </a:spcBef>
                        <a:spcAft>
                          <a:spcPts val="0"/>
                        </a:spcAft>
                        <a:buNone/>
                      </a:pPr>
                      <a:r>
                        <a:t/>
                      </a:r>
                      <a:endParaRPr sz="1400"/>
                    </a:p>
                  </a:txBody>
                  <a:tcPr marT="34300" marB="34300" marR="68600" marL="68600"/>
                </a:tc>
                <a:tc gridSpan="4">
                  <a:txBody>
                    <a:bodyPr/>
                    <a:lstStyle/>
                    <a:p>
                      <a:pPr indent="0" lvl="0" marL="0" marR="0" rtl="0" algn="ctr">
                        <a:spcBef>
                          <a:spcPts val="0"/>
                        </a:spcBef>
                        <a:spcAft>
                          <a:spcPts val="0"/>
                        </a:spcAft>
                        <a:buNone/>
                      </a:pPr>
                      <a:r>
                        <a:rPr lang="en-GB" sz="1400"/>
                        <a:t>Human</a:t>
                      </a:r>
                      <a:r>
                        <a:rPr lang="en-GB" sz="1400"/>
                        <a:t> Annotations for Label L</a:t>
                      </a:r>
                      <a:endParaRPr sz="1400"/>
                    </a:p>
                  </a:txBody>
                  <a:tcPr marT="34300" marB="34300" marR="68600" marL="68600"/>
                </a:tc>
                <a:tc hMerge="1"/>
                <a:tc hMerge="1"/>
                <a:tc hMerge="1"/>
              </a:tr>
              <a:tr h="278150">
                <a:tc rowSpan="3">
                  <a:txBody>
                    <a:bodyPr/>
                    <a:lstStyle/>
                    <a:p>
                      <a:pPr indent="0" lvl="0" marL="0" marR="0" rtl="0" algn="l">
                        <a:spcBef>
                          <a:spcPts val="0"/>
                        </a:spcBef>
                        <a:spcAft>
                          <a:spcPts val="0"/>
                        </a:spcAft>
                        <a:buNone/>
                      </a:pPr>
                      <a:r>
                        <a:rPr lang="en-GB" sz="1400"/>
                        <a:t>System Assigned Labels</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rPr lang="en-GB" sz="1400">
                          <a:solidFill>
                            <a:srgbClr val="FF00FF"/>
                          </a:solidFill>
                        </a:rPr>
                        <a:t>L</a:t>
                      </a:r>
                      <a:endParaRPr sz="1400">
                        <a:solidFill>
                          <a:srgbClr val="FF00FF"/>
                        </a:solidFill>
                      </a:endParaRPr>
                    </a:p>
                  </a:txBody>
                  <a:tcPr marT="34300" marB="34300" marR="68600" marL="68600"/>
                </a:tc>
                <a:tc>
                  <a:txBody>
                    <a:bodyPr/>
                    <a:lstStyle/>
                    <a:p>
                      <a:pPr indent="0" lvl="0" marL="0" marR="0" rtl="0" algn="l">
                        <a:lnSpc>
                          <a:spcPct val="100000"/>
                        </a:lnSpc>
                        <a:spcBef>
                          <a:spcPts val="0"/>
                        </a:spcBef>
                        <a:spcAft>
                          <a:spcPts val="0"/>
                        </a:spcAft>
                        <a:buClr>
                          <a:srgbClr val="FF00FF"/>
                        </a:buClr>
                        <a:buSzPts val="1400"/>
                        <a:buFont typeface="Arial"/>
                        <a:buNone/>
                      </a:pPr>
                      <a:r>
                        <a:rPr lang="en-GB" sz="1400">
                          <a:solidFill>
                            <a:srgbClr val="FF00FF"/>
                          </a:solidFill>
                          <a:latin typeface="Arial"/>
                          <a:ea typeface="Arial"/>
                          <a:cs typeface="Arial"/>
                          <a:sym typeface="Arial"/>
                        </a:rPr>
                        <a:t>~</a:t>
                      </a:r>
                      <a:r>
                        <a:rPr lang="en-GB" sz="1400">
                          <a:solidFill>
                            <a:srgbClr val="FF00FF"/>
                          </a:solidFill>
                        </a:rPr>
                        <a:t>L</a:t>
                      </a:r>
                      <a:endParaRPr sz="11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r>
              <a:tr h="278150">
                <a:tc vMerge="1"/>
                <a:tc>
                  <a:txBody>
                    <a:bodyPr/>
                    <a:lstStyle/>
                    <a:p>
                      <a:pPr indent="0" lvl="0" marL="0" marR="0" rtl="0" algn="l">
                        <a:spcBef>
                          <a:spcPts val="0"/>
                        </a:spcBef>
                        <a:spcAft>
                          <a:spcPts val="0"/>
                        </a:spcAft>
                        <a:buNone/>
                      </a:pPr>
                      <a:r>
                        <a:rPr lang="en-GB" sz="1400">
                          <a:solidFill>
                            <a:srgbClr val="FF00FF"/>
                          </a:solidFill>
                        </a:rPr>
                        <a:t>L</a:t>
                      </a:r>
                      <a:endParaRPr sz="1400">
                        <a:solidFill>
                          <a:srgbClr val="FF00FF"/>
                        </a:solidFill>
                      </a:endParaRPr>
                    </a:p>
                  </a:txBody>
                  <a:tcPr marT="34300" marB="34300" marR="68600" marL="68600"/>
                </a:tc>
                <a:tc>
                  <a:txBody>
                    <a:bodyPr/>
                    <a:lstStyle/>
                    <a:p>
                      <a:pPr indent="0" lvl="0" marL="0" marR="0" rtl="0" algn="l">
                        <a:spcBef>
                          <a:spcPts val="0"/>
                        </a:spcBef>
                        <a:spcAft>
                          <a:spcPts val="0"/>
                        </a:spcAft>
                        <a:buNone/>
                      </a:pPr>
                      <a:r>
                        <a:rPr lang="en-GB" sz="1400"/>
                        <a:t>TP</a:t>
                      </a:r>
                      <a:endParaRPr sz="1400"/>
                    </a:p>
                  </a:txBody>
                  <a:tcPr marT="34300" marB="34300" marR="68600" marL="68600"/>
                </a:tc>
                <a:tc>
                  <a:txBody>
                    <a:bodyPr/>
                    <a:lstStyle/>
                    <a:p>
                      <a:pPr indent="0" lvl="0" marL="0" marR="0" rtl="0" algn="l">
                        <a:spcBef>
                          <a:spcPts val="0"/>
                        </a:spcBef>
                        <a:spcAft>
                          <a:spcPts val="0"/>
                        </a:spcAft>
                        <a:buNone/>
                      </a:pPr>
                      <a:r>
                        <a:rPr lang="en-GB" sz="1400"/>
                        <a:t>FP</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r>
              <a:tr h="278150">
                <a:tc vMerge="1"/>
                <a:tc>
                  <a:txBody>
                    <a:bodyPr/>
                    <a:lstStyle/>
                    <a:p>
                      <a:pPr indent="0" lvl="0" marL="0" marR="0" rtl="0" algn="l">
                        <a:lnSpc>
                          <a:spcPct val="100000"/>
                        </a:lnSpc>
                        <a:spcBef>
                          <a:spcPts val="0"/>
                        </a:spcBef>
                        <a:spcAft>
                          <a:spcPts val="0"/>
                        </a:spcAft>
                        <a:buClr>
                          <a:srgbClr val="FF00FF"/>
                        </a:buClr>
                        <a:buSzPts val="1400"/>
                        <a:buFont typeface="Arial"/>
                        <a:buNone/>
                      </a:pPr>
                      <a:r>
                        <a:rPr lang="en-GB" sz="1400">
                          <a:solidFill>
                            <a:srgbClr val="FF00FF"/>
                          </a:solidFill>
                          <a:latin typeface="Arial"/>
                          <a:ea typeface="Arial"/>
                          <a:cs typeface="Arial"/>
                          <a:sym typeface="Arial"/>
                        </a:rPr>
                        <a:t>~</a:t>
                      </a:r>
                      <a:r>
                        <a:rPr lang="en-GB" sz="1400">
                          <a:solidFill>
                            <a:srgbClr val="FF00FF"/>
                          </a:solidFill>
                        </a:rPr>
                        <a:t>L</a:t>
                      </a:r>
                      <a:endParaRPr sz="1100"/>
                    </a:p>
                  </a:txBody>
                  <a:tcPr marT="34300" marB="34300" marR="68600" marL="68600"/>
                </a:tc>
                <a:tc>
                  <a:txBody>
                    <a:bodyPr/>
                    <a:lstStyle/>
                    <a:p>
                      <a:pPr indent="0" lvl="0" marL="0" marR="0" rtl="0" algn="l">
                        <a:spcBef>
                          <a:spcPts val="0"/>
                        </a:spcBef>
                        <a:spcAft>
                          <a:spcPts val="0"/>
                        </a:spcAft>
                        <a:buNone/>
                      </a:pPr>
                      <a:r>
                        <a:rPr lang="en-GB" sz="1400"/>
                        <a:t>FN</a:t>
                      </a:r>
                      <a:endParaRPr sz="1400"/>
                    </a:p>
                  </a:txBody>
                  <a:tcPr marT="34300" marB="34300" marR="68600" marL="68600"/>
                </a:tc>
                <a:tc>
                  <a:txBody>
                    <a:bodyPr/>
                    <a:lstStyle/>
                    <a:p>
                      <a:pPr indent="0" lvl="0" marL="0" marR="0" rtl="0" algn="l">
                        <a:spcBef>
                          <a:spcPts val="0"/>
                        </a:spcBef>
                        <a:spcAft>
                          <a:spcPts val="0"/>
                        </a:spcAft>
                        <a:buNone/>
                      </a:pPr>
                      <a:r>
                        <a:rPr lang="en-GB" sz="1400"/>
                        <a:t>TN</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r>
            </a:tbl>
          </a:graphicData>
        </a:graphic>
      </p:graphicFrame>
      <p:sp>
        <p:nvSpPr>
          <p:cNvPr id="426" name="Google Shape;426;p62"/>
          <p:cNvSpPr txBox="1"/>
          <p:nvPr/>
        </p:nvSpPr>
        <p:spPr>
          <a:xfrm>
            <a:off x="802386" y="4123825"/>
            <a:ext cx="2118600" cy="461700"/>
          </a:xfrm>
          <a:prstGeom prst="rect">
            <a:avLst/>
          </a:prstGeom>
          <a:blipFill rotWithShape="1">
            <a:blip r:embed="rId3">
              <a:alphaModFix/>
            </a:blip>
            <a:stretch>
              <a:fillRect b="0" l="0" r="0" t="0"/>
            </a:stretch>
          </a:blipFill>
          <a:ln cap="flat" cmpd="sng" w="9525">
            <a:solidFill>
              <a:schemeClr val="accen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b="0" i="0" lang="en-GB" sz="1400" u="none" cap="none" strike="noStrike">
                <a:latin typeface="Rockwell"/>
                <a:ea typeface="Rockwell"/>
                <a:cs typeface="Rockwell"/>
                <a:sym typeface="Rockwell"/>
              </a:rPr>
              <a:t> </a:t>
            </a:r>
            <a:endParaRPr sz="1100"/>
          </a:p>
        </p:txBody>
      </p:sp>
      <p:sp>
        <p:nvSpPr>
          <p:cNvPr id="427" name="Google Shape;427;p62"/>
          <p:cNvSpPr txBox="1"/>
          <p:nvPr/>
        </p:nvSpPr>
        <p:spPr>
          <a:xfrm>
            <a:off x="3244796" y="4116054"/>
            <a:ext cx="1887600" cy="461700"/>
          </a:xfrm>
          <a:prstGeom prst="rect">
            <a:avLst/>
          </a:prstGeom>
          <a:blipFill rotWithShape="1">
            <a:blip r:embed="rId4">
              <a:alphaModFix/>
            </a:blip>
            <a:stretch>
              <a:fillRect b="0" l="0" r="0" t="0"/>
            </a:stretch>
          </a:blipFill>
          <a:ln cap="flat" cmpd="sng" w="9525">
            <a:solidFill>
              <a:schemeClr val="accen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Rockwell"/>
                <a:ea typeface="Rockwell"/>
                <a:cs typeface="Rockwell"/>
                <a:sym typeface="Rockwell"/>
              </a:rPr>
              <a:t> </a:t>
            </a:r>
            <a:endParaRPr sz="1100"/>
          </a:p>
        </p:txBody>
      </p:sp>
      <p:sp>
        <p:nvSpPr>
          <p:cNvPr id="428" name="Google Shape;428;p62"/>
          <p:cNvSpPr txBox="1"/>
          <p:nvPr/>
        </p:nvSpPr>
        <p:spPr>
          <a:xfrm>
            <a:off x="5363453" y="4097175"/>
            <a:ext cx="3320700" cy="564000"/>
          </a:xfrm>
          <a:prstGeom prst="rect">
            <a:avLst/>
          </a:prstGeom>
          <a:blipFill rotWithShape="1">
            <a:blip r:embed="rId5">
              <a:alphaModFix/>
            </a:blip>
            <a:stretch>
              <a:fillRect b="0" l="0" r="0" t="0"/>
            </a:stretch>
          </a:blipFill>
          <a:ln cap="flat" cmpd="sng" w="9525">
            <a:solidFill>
              <a:schemeClr val="accen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Rockwell"/>
                <a:ea typeface="Rockwell"/>
                <a:cs typeface="Rockwell"/>
                <a:sym typeface="Rockwell"/>
              </a:rPr>
              <a:t> </a:t>
            </a:r>
            <a:endParaRPr sz="1100"/>
          </a:p>
        </p:txBody>
      </p:sp>
      <p:sp>
        <p:nvSpPr>
          <p:cNvPr id="429" name="Google Shape;429;p62"/>
          <p:cNvSpPr txBox="1"/>
          <p:nvPr/>
        </p:nvSpPr>
        <p:spPr>
          <a:xfrm>
            <a:off x="6298532" y="3378288"/>
            <a:ext cx="2572200" cy="463200"/>
          </a:xfrm>
          <a:prstGeom prst="rect">
            <a:avLst/>
          </a:prstGeom>
          <a:blipFill rotWithShape="1">
            <a:blip r:embed="rId6">
              <a:alphaModFix/>
            </a:blip>
            <a:stretch>
              <a:fillRect b="0" l="0" r="0" t="0"/>
            </a:stretch>
          </a:blipFill>
          <a:ln cap="flat" cmpd="sng" w="9525">
            <a:solidFill>
              <a:schemeClr val="dk2"/>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Rockwell"/>
                <a:ea typeface="Rockwell"/>
                <a:cs typeface="Rockwell"/>
                <a:sym typeface="Rockwell"/>
              </a:rPr>
              <a:t> </a:t>
            </a:r>
            <a:endParaRPr sz="1100"/>
          </a:p>
        </p:txBody>
      </p:sp>
      <p:sp>
        <p:nvSpPr>
          <p:cNvPr id="430" name="Google Shape;430;p62"/>
          <p:cNvSpPr/>
          <p:nvPr/>
        </p:nvSpPr>
        <p:spPr>
          <a:xfrm>
            <a:off x="6957260" y="3826042"/>
            <a:ext cx="135300" cy="271200"/>
          </a:xfrm>
          <a:prstGeom prst="upArrow">
            <a:avLst>
              <a:gd fmla="val 50000" name="adj1"/>
              <a:gd fmla="val 50000" name="adj2"/>
            </a:avLst>
          </a:prstGeom>
          <a:solidFill>
            <a:schemeClr val="accent1"/>
          </a:solidFill>
          <a:ln cap="flat" cmpd="sng" w="12700">
            <a:solidFill>
              <a:srgbClr val="0A5190"/>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Rockwell"/>
              <a:ea typeface="Rockwell"/>
              <a:cs typeface="Rockwell"/>
              <a:sym typeface="Rockwe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9"/>
                                        </p:tgtEl>
                                        <p:attrNameLst>
                                          <p:attrName>style.visibility</p:attrName>
                                        </p:attrNameLst>
                                      </p:cBhvr>
                                      <p:to>
                                        <p:strVal val="visible"/>
                                      </p:to>
                                    </p:set>
                                    <p:anim calcmode="lin" valueType="num">
                                      <p:cBhvr additive="base">
                                        <p:cTn dur="500"/>
                                        <p:tgtEl>
                                          <p:spTgt spid="429"/>
                                        </p:tgtEl>
                                        <p:attrNameLst>
                                          <p:attrName>ppt_y</p:attrName>
                                        </p:attrNameLst>
                                      </p:cBhvr>
                                      <p:tavLst>
                                        <p:tav fmla="" tm="0">
                                          <p:val>
                                            <p:strVal val="#ppt_y+1"/>
                                          </p:val>
                                        </p:tav>
                                        <p:tav fmla="" tm="100000">
                                          <p:val>
                                            <p:strVal val="#ppt_y"/>
                                          </p:val>
                                        </p:tav>
                                      </p:tavLst>
                                    </p:anim>
                                  </p:childTnLst>
                                </p:cTn>
                              </p:par>
                              <p:par>
                                <p:cTn fill="hold" nodeType="with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3"/>
          <p:cNvSpPr txBox="1"/>
          <p:nvPr>
            <p:ph type="title"/>
          </p:nvPr>
        </p:nvSpPr>
        <p:spPr>
          <a:xfrm>
            <a:off x="779901" y="138622"/>
            <a:ext cx="7543800" cy="1206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GB"/>
              <a:t>WORDS = 100,000</a:t>
            </a:r>
            <a:br>
              <a:rPr lang="en-GB"/>
            </a:br>
            <a:r>
              <a:rPr lang="en-GB"/>
              <a:t>TARGET RELEVANT  = 150</a:t>
            </a:r>
            <a:endParaRPr/>
          </a:p>
        </p:txBody>
      </p:sp>
      <p:graphicFrame>
        <p:nvGraphicFramePr>
          <p:cNvPr id="436" name="Google Shape;436;p63"/>
          <p:cNvGraphicFramePr/>
          <p:nvPr/>
        </p:nvGraphicFramePr>
        <p:xfrm>
          <a:off x="802481" y="1582331"/>
          <a:ext cx="3000000" cy="3000000"/>
        </p:xfrm>
        <a:graphic>
          <a:graphicData uri="http://schemas.openxmlformats.org/drawingml/2006/table">
            <a:tbl>
              <a:tblPr bandRow="1" firstRow="1">
                <a:noFill/>
                <a:tableStyleId>{AEF479B6-8B51-4866-B15A-F71164ADDDA7}</a:tableStyleId>
              </a:tblPr>
              <a:tblGrid>
                <a:gridCol w="937325"/>
                <a:gridCol w="937325"/>
                <a:gridCol w="937325"/>
                <a:gridCol w="937325"/>
              </a:tblGrid>
              <a:tr h="422075">
                <a:tc>
                  <a:txBody>
                    <a:bodyPr/>
                    <a:lstStyle/>
                    <a:p>
                      <a:pPr indent="0" lvl="0" marL="0" marR="0" rtl="0" algn="l">
                        <a:spcBef>
                          <a:spcPts val="0"/>
                        </a:spcBef>
                        <a:spcAft>
                          <a:spcPts val="0"/>
                        </a:spcAft>
                        <a:buNone/>
                      </a:pPr>
                      <a:r>
                        <a:rPr lang="en-GB" sz="1800"/>
                        <a:t>TP</a:t>
                      </a:r>
                      <a:endParaRPr sz="1800"/>
                    </a:p>
                  </a:txBody>
                  <a:tcPr marT="34300" marB="34300" marR="68600" marL="68600"/>
                </a:tc>
                <a:tc>
                  <a:txBody>
                    <a:bodyPr/>
                    <a:lstStyle/>
                    <a:p>
                      <a:pPr indent="0" lvl="0" marL="0" marR="0" rtl="0" algn="l">
                        <a:spcBef>
                          <a:spcPts val="0"/>
                        </a:spcBef>
                        <a:spcAft>
                          <a:spcPts val="0"/>
                        </a:spcAft>
                        <a:buNone/>
                      </a:pPr>
                      <a:r>
                        <a:rPr lang="en-GB" sz="1800"/>
                        <a:t>FP</a:t>
                      </a:r>
                      <a:endParaRPr sz="1800"/>
                    </a:p>
                  </a:txBody>
                  <a:tcPr marT="34300" marB="34300" marR="68600" marL="68600"/>
                </a:tc>
                <a:tc>
                  <a:txBody>
                    <a:bodyPr/>
                    <a:lstStyle/>
                    <a:p>
                      <a:pPr indent="0" lvl="0" marL="0" marR="0" rtl="0" algn="l">
                        <a:spcBef>
                          <a:spcPts val="0"/>
                        </a:spcBef>
                        <a:spcAft>
                          <a:spcPts val="0"/>
                        </a:spcAft>
                        <a:buNone/>
                      </a:pPr>
                      <a:r>
                        <a:rPr lang="en-GB" sz="1800"/>
                        <a:t>FN</a:t>
                      </a:r>
                      <a:endParaRPr sz="1800"/>
                    </a:p>
                  </a:txBody>
                  <a:tcPr marT="34300" marB="34300" marR="68600" marL="68600"/>
                </a:tc>
                <a:tc>
                  <a:txBody>
                    <a:bodyPr/>
                    <a:lstStyle/>
                    <a:p>
                      <a:pPr indent="0" lvl="0" marL="0" marR="0" rtl="0" algn="l">
                        <a:spcBef>
                          <a:spcPts val="0"/>
                        </a:spcBef>
                        <a:spcAft>
                          <a:spcPts val="0"/>
                        </a:spcAft>
                        <a:buNone/>
                      </a:pPr>
                      <a:r>
                        <a:rPr lang="en-GB" sz="1800"/>
                        <a:t>TN</a:t>
                      </a:r>
                      <a:endParaRPr sz="1800"/>
                    </a:p>
                  </a:txBody>
                  <a:tcPr marT="34300" marB="34300" marR="68600" marL="68600"/>
                </a:tc>
              </a:tr>
              <a:tr h="422075">
                <a:tc>
                  <a:txBody>
                    <a:bodyPr/>
                    <a:lstStyle/>
                    <a:p>
                      <a:pPr indent="0" lvl="0" marL="0" marR="0" rtl="0" algn="l">
                        <a:spcBef>
                          <a:spcPts val="0"/>
                        </a:spcBef>
                        <a:spcAft>
                          <a:spcPts val="0"/>
                        </a:spcAft>
                        <a:buNone/>
                      </a:pPr>
                      <a:r>
                        <a:rPr lang="en-GB" sz="1800"/>
                        <a:t>25</a:t>
                      </a:r>
                      <a:endParaRPr sz="1800"/>
                    </a:p>
                  </a:txBody>
                  <a:tcPr marT="34300" marB="34300" marR="68600" marL="68600"/>
                </a:tc>
                <a:tc>
                  <a:txBody>
                    <a:bodyPr/>
                    <a:lstStyle/>
                    <a:p>
                      <a:pPr indent="0" lvl="0" marL="0" marR="0" rtl="0" algn="l">
                        <a:spcBef>
                          <a:spcPts val="0"/>
                        </a:spcBef>
                        <a:spcAft>
                          <a:spcPts val="0"/>
                        </a:spcAft>
                        <a:buNone/>
                      </a:pPr>
                      <a:r>
                        <a:rPr lang="en-GB" sz="1800"/>
                        <a:t>0</a:t>
                      </a:r>
                      <a:endParaRPr sz="1800"/>
                    </a:p>
                  </a:txBody>
                  <a:tcPr marT="34300" marB="34300" marR="68600" marL="68600"/>
                </a:tc>
                <a:tc>
                  <a:txBody>
                    <a:bodyPr/>
                    <a:lstStyle/>
                    <a:p>
                      <a:pPr indent="0" lvl="0" marL="0" marR="0" rtl="0" algn="l">
                        <a:spcBef>
                          <a:spcPts val="0"/>
                        </a:spcBef>
                        <a:spcAft>
                          <a:spcPts val="0"/>
                        </a:spcAft>
                        <a:buNone/>
                      </a:pPr>
                      <a:r>
                        <a:rPr lang="en-GB" sz="1800"/>
                        <a:t>125</a:t>
                      </a:r>
                      <a:endParaRPr sz="1800"/>
                    </a:p>
                  </a:txBody>
                  <a:tcPr marT="34300" marB="34300" marR="68600" marL="68600"/>
                </a:tc>
                <a:tc>
                  <a:txBody>
                    <a:bodyPr/>
                    <a:lstStyle/>
                    <a:p>
                      <a:pPr indent="0" lvl="0" marL="0" marR="0" rtl="0" algn="l">
                        <a:spcBef>
                          <a:spcPts val="0"/>
                        </a:spcBef>
                        <a:spcAft>
                          <a:spcPts val="0"/>
                        </a:spcAft>
                        <a:buNone/>
                      </a:pPr>
                      <a:r>
                        <a:rPr lang="en-GB" sz="1800"/>
                        <a:t>99850</a:t>
                      </a:r>
                      <a:endParaRPr sz="1800"/>
                    </a:p>
                  </a:txBody>
                  <a:tcPr marT="34300" marB="34300" marR="68600" marL="68600"/>
                </a:tc>
              </a:tr>
              <a:tr h="422075">
                <a:tc>
                  <a:txBody>
                    <a:bodyPr/>
                    <a:lstStyle/>
                    <a:p>
                      <a:pPr indent="0" lvl="0" marL="0" marR="0" rtl="0" algn="l">
                        <a:spcBef>
                          <a:spcPts val="0"/>
                        </a:spcBef>
                        <a:spcAft>
                          <a:spcPts val="0"/>
                        </a:spcAft>
                        <a:buNone/>
                      </a:pPr>
                      <a:r>
                        <a:rPr lang="en-GB" sz="1800"/>
                        <a:t>50</a:t>
                      </a:r>
                      <a:endParaRPr sz="1800"/>
                    </a:p>
                  </a:txBody>
                  <a:tcPr marT="34300" marB="34300" marR="68600" marL="68600"/>
                </a:tc>
                <a:tc>
                  <a:txBody>
                    <a:bodyPr/>
                    <a:lstStyle/>
                    <a:p>
                      <a:pPr indent="0" lvl="0" marL="0" marR="0" rtl="0" algn="l">
                        <a:spcBef>
                          <a:spcPts val="0"/>
                        </a:spcBef>
                        <a:spcAft>
                          <a:spcPts val="0"/>
                        </a:spcAft>
                        <a:buNone/>
                      </a:pPr>
                      <a:r>
                        <a:rPr lang="en-GB" sz="1800"/>
                        <a:t>100</a:t>
                      </a:r>
                      <a:endParaRPr sz="1800"/>
                    </a:p>
                  </a:txBody>
                  <a:tcPr marT="34300" marB="34300" marR="68600" marL="68600"/>
                </a:tc>
                <a:tc>
                  <a:txBody>
                    <a:bodyPr/>
                    <a:lstStyle/>
                    <a:p>
                      <a:pPr indent="0" lvl="0" marL="0" marR="0" rtl="0" algn="l">
                        <a:spcBef>
                          <a:spcPts val="0"/>
                        </a:spcBef>
                        <a:spcAft>
                          <a:spcPts val="0"/>
                        </a:spcAft>
                        <a:buNone/>
                      </a:pPr>
                      <a:r>
                        <a:rPr lang="en-GB" sz="1800"/>
                        <a:t>100</a:t>
                      </a:r>
                      <a:endParaRPr sz="1800"/>
                    </a:p>
                  </a:txBody>
                  <a:tcPr marT="34300" marB="34300" marR="68600" marL="68600"/>
                </a:tc>
                <a:tc>
                  <a:txBody>
                    <a:bodyPr/>
                    <a:lstStyle/>
                    <a:p>
                      <a:pPr indent="0" lvl="0" marL="0" marR="0" rtl="0" algn="l">
                        <a:spcBef>
                          <a:spcPts val="0"/>
                        </a:spcBef>
                        <a:spcAft>
                          <a:spcPts val="0"/>
                        </a:spcAft>
                        <a:buNone/>
                      </a:pPr>
                      <a:r>
                        <a:rPr lang="en-GB" sz="1800"/>
                        <a:t>99750</a:t>
                      </a:r>
                      <a:endParaRPr sz="1800"/>
                    </a:p>
                  </a:txBody>
                  <a:tcPr marT="34300" marB="34300" marR="68600" marL="68600"/>
                </a:tc>
              </a:tr>
              <a:tr h="422075">
                <a:tc>
                  <a:txBody>
                    <a:bodyPr/>
                    <a:lstStyle/>
                    <a:p>
                      <a:pPr indent="0" lvl="0" marL="0" marR="0" rtl="0" algn="l">
                        <a:spcBef>
                          <a:spcPts val="0"/>
                        </a:spcBef>
                        <a:spcAft>
                          <a:spcPts val="0"/>
                        </a:spcAft>
                        <a:buNone/>
                      </a:pPr>
                      <a:r>
                        <a:rPr lang="en-GB" sz="1800"/>
                        <a:t>75</a:t>
                      </a:r>
                      <a:endParaRPr sz="1800"/>
                    </a:p>
                  </a:txBody>
                  <a:tcPr marT="34300" marB="34300" marR="68600" marL="68600"/>
                </a:tc>
                <a:tc>
                  <a:txBody>
                    <a:bodyPr/>
                    <a:lstStyle/>
                    <a:p>
                      <a:pPr indent="0" lvl="0" marL="0" marR="0" rtl="0" algn="l">
                        <a:spcBef>
                          <a:spcPts val="0"/>
                        </a:spcBef>
                        <a:spcAft>
                          <a:spcPts val="0"/>
                        </a:spcAft>
                        <a:buNone/>
                      </a:pPr>
                      <a:r>
                        <a:rPr lang="en-GB" sz="1800"/>
                        <a:t>150</a:t>
                      </a:r>
                      <a:endParaRPr sz="1800"/>
                    </a:p>
                  </a:txBody>
                  <a:tcPr marT="34300" marB="34300" marR="68600" marL="68600"/>
                </a:tc>
                <a:tc>
                  <a:txBody>
                    <a:bodyPr/>
                    <a:lstStyle/>
                    <a:p>
                      <a:pPr indent="0" lvl="0" marL="0" marR="0" rtl="0" algn="l">
                        <a:spcBef>
                          <a:spcPts val="0"/>
                        </a:spcBef>
                        <a:spcAft>
                          <a:spcPts val="0"/>
                        </a:spcAft>
                        <a:buNone/>
                      </a:pPr>
                      <a:r>
                        <a:rPr lang="en-GB" sz="1800"/>
                        <a:t>75</a:t>
                      </a:r>
                      <a:endParaRPr sz="1800"/>
                    </a:p>
                  </a:txBody>
                  <a:tcPr marT="34300" marB="34300" marR="68600" marL="68600"/>
                </a:tc>
                <a:tc>
                  <a:txBody>
                    <a:bodyPr/>
                    <a:lstStyle/>
                    <a:p>
                      <a:pPr indent="0" lvl="0" marL="0" marR="0" rtl="0" algn="l">
                        <a:spcBef>
                          <a:spcPts val="0"/>
                        </a:spcBef>
                        <a:spcAft>
                          <a:spcPts val="0"/>
                        </a:spcAft>
                        <a:buNone/>
                      </a:pPr>
                      <a:r>
                        <a:rPr lang="en-GB" sz="1800"/>
                        <a:t>99700</a:t>
                      </a:r>
                      <a:endParaRPr sz="1800"/>
                    </a:p>
                  </a:txBody>
                  <a:tcPr marT="34300" marB="34300" marR="68600" marL="68600"/>
                </a:tc>
              </a:tr>
              <a:tr h="422075">
                <a:tc>
                  <a:txBody>
                    <a:bodyPr/>
                    <a:lstStyle/>
                    <a:p>
                      <a:pPr indent="0" lvl="0" marL="0" marR="0" rtl="0" algn="l">
                        <a:spcBef>
                          <a:spcPts val="0"/>
                        </a:spcBef>
                        <a:spcAft>
                          <a:spcPts val="0"/>
                        </a:spcAft>
                        <a:buNone/>
                      </a:pPr>
                      <a:r>
                        <a:rPr lang="en-GB" sz="1800"/>
                        <a:t>125</a:t>
                      </a:r>
                      <a:endParaRPr sz="1800"/>
                    </a:p>
                  </a:txBody>
                  <a:tcPr marT="34300" marB="34300" marR="68600" marL="68600"/>
                </a:tc>
                <a:tc>
                  <a:txBody>
                    <a:bodyPr/>
                    <a:lstStyle/>
                    <a:p>
                      <a:pPr indent="0" lvl="0" marL="0" marR="0" rtl="0" algn="l">
                        <a:spcBef>
                          <a:spcPts val="0"/>
                        </a:spcBef>
                        <a:spcAft>
                          <a:spcPts val="0"/>
                        </a:spcAft>
                        <a:buNone/>
                      </a:pPr>
                      <a:r>
                        <a:rPr lang="en-GB" sz="1800"/>
                        <a:t>225</a:t>
                      </a:r>
                      <a:endParaRPr sz="1800"/>
                    </a:p>
                  </a:txBody>
                  <a:tcPr marT="34300" marB="34300" marR="68600" marL="68600"/>
                </a:tc>
                <a:tc>
                  <a:txBody>
                    <a:bodyPr/>
                    <a:lstStyle/>
                    <a:p>
                      <a:pPr indent="0" lvl="0" marL="0" marR="0" rtl="0" algn="l">
                        <a:spcBef>
                          <a:spcPts val="0"/>
                        </a:spcBef>
                        <a:spcAft>
                          <a:spcPts val="0"/>
                        </a:spcAft>
                        <a:buNone/>
                      </a:pPr>
                      <a:r>
                        <a:rPr lang="en-GB" sz="1800"/>
                        <a:t>25</a:t>
                      </a:r>
                      <a:endParaRPr sz="1800"/>
                    </a:p>
                  </a:txBody>
                  <a:tcPr marT="34300" marB="34300" marR="68600" marL="68600"/>
                </a:tc>
                <a:tc>
                  <a:txBody>
                    <a:bodyPr/>
                    <a:lstStyle/>
                    <a:p>
                      <a:pPr indent="0" lvl="0" marL="0" marR="0" rtl="0" algn="l">
                        <a:spcBef>
                          <a:spcPts val="0"/>
                        </a:spcBef>
                        <a:spcAft>
                          <a:spcPts val="0"/>
                        </a:spcAft>
                        <a:buNone/>
                      </a:pPr>
                      <a:r>
                        <a:rPr lang="en-GB" sz="1800"/>
                        <a:t>99625</a:t>
                      </a:r>
                      <a:endParaRPr sz="1800"/>
                    </a:p>
                  </a:txBody>
                  <a:tcPr marT="34300" marB="34300" marR="68600" marL="68600"/>
                </a:tc>
              </a:tr>
              <a:tr h="422075">
                <a:tc>
                  <a:txBody>
                    <a:bodyPr/>
                    <a:lstStyle/>
                    <a:p>
                      <a:pPr indent="0" lvl="0" marL="0" marR="0" rtl="0" algn="l">
                        <a:spcBef>
                          <a:spcPts val="0"/>
                        </a:spcBef>
                        <a:spcAft>
                          <a:spcPts val="0"/>
                        </a:spcAft>
                        <a:buNone/>
                      </a:pPr>
                      <a:r>
                        <a:rPr lang="en-GB" sz="1800"/>
                        <a:t>150</a:t>
                      </a:r>
                      <a:endParaRPr sz="1800"/>
                    </a:p>
                  </a:txBody>
                  <a:tcPr marT="34300" marB="34300" marR="68600" marL="68600"/>
                </a:tc>
                <a:tc>
                  <a:txBody>
                    <a:bodyPr/>
                    <a:lstStyle/>
                    <a:p>
                      <a:pPr indent="0" lvl="0" marL="0" marR="0" rtl="0" algn="l">
                        <a:spcBef>
                          <a:spcPts val="0"/>
                        </a:spcBef>
                        <a:spcAft>
                          <a:spcPts val="0"/>
                        </a:spcAft>
                        <a:buNone/>
                      </a:pPr>
                      <a:r>
                        <a:rPr lang="en-GB" sz="1800"/>
                        <a:t>275</a:t>
                      </a:r>
                      <a:endParaRPr sz="1800"/>
                    </a:p>
                  </a:txBody>
                  <a:tcPr marT="34300" marB="34300" marR="68600" marL="68600"/>
                </a:tc>
                <a:tc>
                  <a:txBody>
                    <a:bodyPr/>
                    <a:lstStyle/>
                    <a:p>
                      <a:pPr indent="0" lvl="0" marL="0" marR="0" rtl="0" algn="l">
                        <a:spcBef>
                          <a:spcPts val="0"/>
                        </a:spcBef>
                        <a:spcAft>
                          <a:spcPts val="0"/>
                        </a:spcAft>
                        <a:buNone/>
                      </a:pPr>
                      <a:r>
                        <a:rPr lang="en-GB" sz="1800"/>
                        <a:t>0</a:t>
                      </a:r>
                      <a:endParaRPr sz="1800"/>
                    </a:p>
                  </a:txBody>
                  <a:tcPr marT="34300" marB="34300" marR="68600" marL="68600"/>
                </a:tc>
                <a:tc>
                  <a:txBody>
                    <a:bodyPr/>
                    <a:lstStyle/>
                    <a:p>
                      <a:pPr indent="0" lvl="0" marL="0" marR="0" rtl="0" algn="l">
                        <a:spcBef>
                          <a:spcPts val="0"/>
                        </a:spcBef>
                        <a:spcAft>
                          <a:spcPts val="0"/>
                        </a:spcAft>
                        <a:buNone/>
                      </a:pPr>
                      <a:r>
                        <a:rPr lang="en-GB" sz="1800"/>
                        <a:t>99575</a:t>
                      </a:r>
                      <a:endParaRPr sz="1800"/>
                    </a:p>
                  </a:txBody>
                  <a:tcPr marT="34300" marB="34300" marR="68600" marL="68600"/>
                </a:tc>
              </a:tr>
            </a:tbl>
          </a:graphicData>
        </a:graphic>
      </p:graphicFrame>
      <p:pic>
        <p:nvPicPr>
          <p:cNvPr id="437" name="Google Shape;437;p63"/>
          <p:cNvPicPr preferRelativeResize="0"/>
          <p:nvPr/>
        </p:nvPicPr>
        <p:blipFill rotWithShape="1">
          <a:blip r:embed="rId3">
            <a:alphaModFix/>
          </a:blip>
          <a:srcRect b="0" l="0" r="0" t="0"/>
          <a:stretch/>
        </p:blipFill>
        <p:spPr>
          <a:xfrm>
            <a:off x="4630150" y="1528725"/>
            <a:ext cx="4513850" cy="2586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p:nvPr/>
        </p:nvSpPr>
        <p:spPr>
          <a:xfrm>
            <a:off x="1066924" y="0"/>
            <a:ext cx="8077200" cy="5043600"/>
          </a:xfrm>
          <a:custGeom>
            <a:rect b="b" l="l" r="r" t="t"/>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cap="flat" cmpd="sng" w="9525">
            <a:solidFill>
              <a:srgbClr val="FF9900"/>
            </a:solidFill>
            <a:prstDash val="solid"/>
            <a:round/>
            <a:headEnd len="sm" w="sm" type="none"/>
            <a:tailEnd len="sm" w="sm" type="none"/>
          </a:ln>
        </p:spPr>
        <p:txBody>
          <a:bodyPr anchorCtr="1" anchor="ctr" bIns="34275" lIns="68575" spcFirstLastPara="1" rIns="68575" wrap="square" tIns="34275">
            <a:noAutofit/>
          </a:bodyPr>
          <a:lstStyle/>
          <a:p>
            <a:pPr indent="-88900" lvl="1" marL="88900" marR="0" rtl="0" algn="l">
              <a:lnSpc>
                <a:spcPct val="75000"/>
              </a:lnSpc>
              <a:spcBef>
                <a:spcPts val="0"/>
              </a:spcBef>
              <a:spcAft>
                <a:spcPts val="0"/>
              </a:spcAft>
              <a:buClr>
                <a:schemeClr val="dk1"/>
              </a:buClr>
              <a:buSzPts val="1400"/>
              <a:buFont typeface="Rockwell"/>
              <a:buChar char="•"/>
            </a:pPr>
            <a:r>
              <a:rPr b="0" i="0" lang="en-GB" sz="1400" u="sng" cap="none" strike="noStrike">
                <a:solidFill>
                  <a:schemeClr val="dk1"/>
                </a:solidFill>
                <a:latin typeface="Rockwell"/>
                <a:ea typeface="Rockwell"/>
                <a:cs typeface="Rockwell"/>
                <a:sym typeface="Rockwell"/>
              </a:rPr>
              <a:t>Label - Riesling</a:t>
            </a:r>
            <a:endParaRPr b="0" i="0" sz="1400" u="sng" cap="none" strike="noStrike">
              <a:solidFill>
                <a:schemeClr val="dk1"/>
              </a:solidFill>
              <a:latin typeface="Rockwell"/>
              <a:ea typeface="Rockwell"/>
              <a:cs typeface="Rockwell"/>
              <a:sym typeface="Rockwell"/>
            </a:endParaRPr>
          </a:p>
          <a:p>
            <a:pPr indent="-88900" lvl="2" marL="177800" marR="0" rtl="0" algn="l">
              <a:lnSpc>
                <a:spcPct val="75000"/>
              </a:lnSpc>
              <a:spcBef>
                <a:spcPts val="100"/>
              </a:spcBef>
              <a:spcAft>
                <a:spcPts val="0"/>
              </a:spcAft>
              <a:buClr>
                <a:schemeClr val="dk1"/>
              </a:buClr>
              <a:buSzPts val="1400"/>
              <a:buFont typeface="Rockwell"/>
              <a:buChar char="•"/>
            </a:pPr>
            <a:r>
              <a:rPr b="0" i="0" lang="en-GB" sz="1400" u="none" cap="none" strike="noStrike">
                <a:solidFill>
                  <a:schemeClr val="dk1"/>
                </a:solidFill>
                <a:latin typeface="Rockwell"/>
                <a:ea typeface="Rockwell"/>
                <a:cs typeface="Rockwell"/>
                <a:sym typeface="Rockwell"/>
              </a:rPr>
              <a:t>This almost clear colored Auslese from Fritz Haag is Excellent! It opens with a musty wet stone bouquet with hints of lime and pear. On the palate, this wine is medium bodied, nicely balanced, smooth and silky. The flavor profile is a delicious pleasantly sweet mild lime and pineapple blend with wonderfully integrated acidity and hints of pear. The finish is nicely extended and lingers for a very long time. I would sip this gem on its own and savory every moment. </a:t>
            </a:r>
            <a:endParaRPr b="0" i="0" sz="1400" u="none" cap="none" strike="noStrike">
              <a:solidFill>
                <a:schemeClr val="dk1"/>
              </a:solidFill>
              <a:latin typeface="Rockwell"/>
              <a:ea typeface="Rockwell"/>
              <a:cs typeface="Rockwell"/>
              <a:sym typeface="Rockwell"/>
            </a:endParaRPr>
          </a:p>
          <a:p>
            <a:pPr indent="0" lvl="1" marL="88900" marR="0" rtl="0" algn="l">
              <a:lnSpc>
                <a:spcPct val="75000"/>
              </a:lnSpc>
              <a:spcBef>
                <a:spcPts val="100"/>
              </a:spcBef>
              <a:spcAft>
                <a:spcPts val="0"/>
              </a:spcAft>
              <a:buClr>
                <a:schemeClr val="dk1"/>
              </a:buClr>
              <a:buSzPts val="1400"/>
              <a:buFont typeface="Rockwell"/>
              <a:buNone/>
            </a:pPr>
            <a:r>
              <a:t/>
            </a:r>
            <a:endParaRPr b="0" i="0" sz="1400" u="none" cap="none" strike="noStrike">
              <a:solidFill>
                <a:schemeClr val="dk1"/>
              </a:solidFill>
              <a:latin typeface="Rockwell"/>
              <a:ea typeface="Rockwell"/>
              <a:cs typeface="Rockwell"/>
              <a:sym typeface="Rockwell"/>
            </a:endParaRPr>
          </a:p>
          <a:p>
            <a:pPr indent="-88900" lvl="1" marL="88900" marR="0" rtl="0" algn="l">
              <a:lnSpc>
                <a:spcPct val="75000"/>
              </a:lnSpc>
              <a:spcBef>
                <a:spcPts val="100"/>
              </a:spcBef>
              <a:spcAft>
                <a:spcPts val="0"/>
              </a:spcAft>
              <a:buClr>
                <a:schemeClr val="dk1"/>
              </a:buClr>
              <a:buSzPts val="1400"/>
              <a:buFont typeface="Rockwell"/>
              <a:buChar char="•"/>
            </a:pPr>
            <a:r>
              <a:rPr b="0" i="0" lang="en-GB" sz="1400" u="sng" cap="none" strike="noStrike">
                <a:solidFill>
                  <a:schemeClr val="dk1"/>
                </a:solidFill>
                <a:latin typeface="Rockwell"/>
                <a:ea typeface="Rockwell"/>
                <a:cs typeface="Rockwell"/>
                <a:sym typeface="Rockwell"/>
              </a:rPr>
              <a:t>Label - Riesling</a:t>
            </a:r>
            <a:endParaRPr b="0" i="0" sz="1400" u="sng" cap="none" strike="noStrike">
              <a:solidFill>
                <a:schemeClr val="dk1"/>
              </a:solidFill>
              <a:latin typeface="Rockwell"/>
              <a:ea typeface="Rockwell"/>
              <a:cs typeface="Rockwell"/>
              <a:sym typeface="Rockwell"/>
            </a:endParaRPr>
          </a:p>
          <a:p>
            <a:pPr indent="-88900" lvl="2" marL="177800" marR="0" rtl="0" algn="l">
              <a:lnSpc>
                <a:spcPct val="75000"/>
              </a:lnSpc>
              <a:spcBef>
                <a:spcPts val="100"/>
              </a:spcBef>
              <a:spcAft>
                <a:spcPts val="0"/>
              </a:spcAft>
              <a:buClr>
                <a:schemeClr val="dk1"/>
              </a:buClr>
              <a:buSzPts val="1400"/>
              <a:buFont typeface="Rockwell"/>
              <a:buChar char="•"/>
            </a:pPr>
            <a:r>
              <a:rPr b="0" i="0" lang="en-GB" sz="1400" u="none" cap="none" strike="noStrike">
                <a:solidFill>
                  <a:schemeClr val="dk1"/>
                </a:solidFill>
                <a:latin typeface="Rockwell"/>
                <a:ea typeface="Rockwell"/>
                <a:cs typeface="Rockwell"/>
                <a:sym typeface="Rockwell"/>
              </a:rPr>
              <a:t>This almost clear colored Riesling from Fritz Haag is very impressive. It opens with a yellow grapefruit and mild petrol bouquet with hints of sweet fruit lingering in the background. On the palate, this wine is light bodied, pleasantly sweet and silky. The flavor profile is a tasty mild lime and ginger blend with nicely integrated minerality. I also detected hints of pineapple and a touch of white peach in the background. The finish is remains delicately sweet and drifts away nicely. This Riesling its terrific and will be a quaffer. Swirl it at first and enjoy with grilled scallops</a:t>
            </a:r>
            <a:endParaRPr b="0" i="0" sz="1400" u="none" cap="none" strike="noStrike">
              <a:solidFill>
                <a:schemeClr val="dk1"/>
              </a:solidFill>
              <a:latin typeface="Rockwell"/>
              <a:ea typeface="Rockwell"/>
              <a:cs typeface="Rockwell"/>
              <a:sym typeface="Rockwell"/>
            </a:endParaRPr>
          </a:p>
          <a:p>
            <a:pPr indent="0" lvl="1" marL="88900" marR="0" rtl="0" algn="l">
              <a:lnSpc>
                <a:spcPct val="75000"/>
              </a:lnSpc>
              <a:spcBef>
                <a:spcPts val="100"/>
              </a:spcBef>
              <a:spcAft>
                <a:spcPts val="0"/>
              </a:spcAft>
              <a:buClr>
                <a:schemeClr val="dk1"/>
              </a:buClr>
              <a:buSzPts val="1400"/>
              <a:buFont typeface="Rockwell"/>
              <a:buNone/>
            </a:pPr>
            <a:r>
              <a:t/>
            </a:r>
            <a:endParaRPr b="0" i="0" sz="1400" u="none" cap="none" strike="noStrike">
              <a:solidFill>
                <a:schemeClr val="dk1"/>
              </a:solidFill>
              <a:latin typeface="Rockwell"/>
              <a:ea typeface="Rockwell"/>
              <a:cs typeface="Rockwell"/>
              <a:sym typeface="Rockwell"/>
            </a:endParaRPr>
          </a:p>
          <a:p>
            <a:pPr indent="-88900" lvl="1" marL="88900" marR="0" rtl="0" algn="l">
              <a:lnSpc>
                <a:spcPct val="75000"/>
              </a:lnSpc>
              <a:spcBef>
                <a:spcPts val="100"/>
              </a:spcBef>
              <a:spcAft>
                <a:spcPts val="0"/>
              </a:spcAft>
              <a:buClr>
                <a:schemeClr val="dk1"/>
              </a:buClr>
              <a:buSzPts val="1400"/>
              <a:buFont typeface="Rockwell"/>
              <a:buChar char="•"/>
            </a:pPr>
            <a:r>
              <a:rPr b="0" i="0" lang="en-GB" sz="1400" u="sng" cap="none" strike="noStrike">
                <a:solidFill>
                  <a:schemeClr val="dk1"/>
                </a:solidFill>
                <a:latin typeface="Rockwell"/>
                <a:ea typeface="Rockwell"/>
                <a:cs typeface="Rockwell"/>
                <a:sym typeface="Rockwell"/>
              </a:rPr>
              <a:t>Label – Pinot Gris</a:t>
            </a:r>
            <a:endParaRPr b="0" i="0" sz="1400" u="sng" cap="none" strike="noStrike">
              <a:solidFill>
                <a:schemeClr val="dk1"/>
              </a:solidFill>
              <a:latin typeface="Rockwell"/>
              <a:ea typeface="Rockwell"/>
              <a:cs typeface="Rockwell"/>
              <a:sym typeface="Rockwell"/>
            </a:endParaRPr>
          </a:p>
          <a:p>
            <a:pPr indent="-88900" lvl="2" marL="177800" marR="0" rtl="0" algn="l">
              <a:lnSpc>
                <a:spcPct val="75000"/>
              </a:lnSpc>
              <a:spcBef>
                <a:spcPts val="100"/>
              </a:spcBef>
              <a:spcAft>
                <a:spcPts val="0"/>
              </a:spcAft>
              <a:buClr>
                <a:schemeClr val="dk1"/>
              </a:buClr>
              <a:buSzPts val="1400"/>
              <a:buFont typeface="Rockwell"/>
              <a:buChar char="•"/>
            </a:pPr>
            <a:r>
              <a:rPr b="0" i="0" lang="en-GB" sz="1400" u="none" cap="none" strike="noStrike">
                <a:solidFill>
                  <a:schemeClr val="dk1"/>
                </a:solidFill>
                <a:latin typeface="Rockwell"/>
                <a:ea typeface="Rockwell"/>
                <a:cs typeface="Rockwell"/>
                <a:sym typeface="Rockwell"/>
              </a:rPr>
              <a:t>This golden straw colored Pinot Gris has an inviting citrus fruit bouquet that includes vanilla and light wet stone. I also detected hints of peaches. This light bodied wine from Monterey is smooth with a lemon, lime, citrus and melon palate with a dash of green apple. I enjoyed the vibrant and balanced acidity. The finish was slightly dry and faded away nicely. This is an easy-going wine and will be a crowd pleaser. </a:t>
            </a:r>
            <a:endParaRPr b="0" i="0" sz="1400" u="none" cap="none" strike="noStrike">
              <a:solidFill>
                <a:schemeClr val="dk1"/>
              </a:solidFill>
              <a:latin typeface="Rockwell"/>
              <a:ea typeface="Rockwell"/>
              <a:cs typeface="Rockwell"/>
              <a:sym typeface="Rockwell"/>
            </a:endParaRPr>
          </a:p>
          <a:p>
            <a:pPr indent="0" lvl="1" marL="88900" marR="0" rtl="0" algn="l">
              <a:lnSpc>
                <a:spcPct val="75000"/>
              </a:lnSpc>
              <a:spcBef>
                <a:spcPts val="100"/>
              </a:spcBef>
              <a:spcAft>
                <a:spcPts val="0"/>
              </a:spcAft>
              <a:buClr>
                <a:schemeClr val="dk1"/>
              </a:buClr>
              <a:buSzPts val="1400"/>
              <a:buFont typeface="Rockwell"/>
              <a:buNone/>
            </a:pPr>
            <a:r>
              <a:t/>
            </a:r>
            <a:endParaRPr b="0" i="0" sz="1400" u="none" cap="none" strike="noStrike">
              <a:solidFill>
                <a:schemeClr val="dk1"/>
              </a:solidFill>
              <a:latin typeface="Rockwell"/>
              <a:ea typeface="Rockwell"/>
              <a:cs typeface="Rockwell"/>
              <a:sym typeface="Rockwell"/>
            </a:endParaRPr>
          </a:p>
          <a:p>
            <a:pPr indent="-88900" lvl="1" marL="88900" marR="0" rtl="0" algn="l">
              <a:lnSpc>
                <a:spcPct val="75000"/>
              </a:lnSpc>
              <a:spcBef>
                <a:spcPts val="100"/>
              </a:spcBef>
              <a:spcAft>
                <a:spcPts val="0"/>
              </a:spcAft>
              <a:buClr>
                <a:schemeClr val="dk1"/>
              </a:buClr>
              <a:buSzPts val="1400"/>
              <a:buFont typeface="Rockwell"/>
              <a:buChar char="•"/>
            </a:pPr>
            <a:r>
              <a:rPr b="0" i="0" lang="en-GB" sz="1400" u="sng" cap="none" strike="noStrike">
                <a:solidFill>
                  <a:schemeClr val="dk1"/>
                </a:solidFill>
                <a:latin typeface="Rockwell"/>
                <a:ea typeface="Rockwell"/>
                <a:cs typeface="Rockwell"/>
                <a:sym typeface="Rockwell"/>
              </a:rPr>
              <a:t>Label – Pinot Gris</a:t>
            </a:r>
            <a:endParaRPr b="0" i="0" sz="1400" u="sng" cap="none" strike="noStrike">
              <a:solidFill>
                <a:schemeClr val="dk1"/>
              </a:solidFill>
              <a:latin typeface="Rockwell"/>
              <a:ea typeface="Rockwell"/>
              <a:cs typeface="Rockwell"/>
              <a:sym typeface="Rockwell"/>
            </a:endParaRPr>
          </a:p>
          <a:p>
            <a:pPr indent="-88900" lvl="2" marL="177800" marR="0" rtl="0" algn="l">
              <a:lnSpc>
                <a:spcPct val="75000"/>
              </a:lnSpc>
              <a:spcBef>
                <a:spcPts val="100"/>
              </a:spcBef>
              <a:spcAft>
                <a:spcPts val="0"/>
              </a:spcAft>
              <a:buClr>
                <a:schemeClr val="dk1"/>
              </a:buClr>
              <a:buSzPts val="1400"/>
              <a:buFont typeface="Rockwell"/>
              <a:buChar char="•"/>
            </a:pPr>
            <a:r>
              <a:rPr b="0" i="0" lang="en-GB" sz="1400" u="none" cap="none" strike="noStrike">
                <a:solidFill>
                  <a:schemeClr val="dk1"/>
                </a:solidFill>
                <a:latin typeface="Rockwell"/>
                <a:ea typeface="Rockwell"/>
                <a:cs typeface="Rockwell"/>
                <a:sym typeface="Rockwell"/>
              </a:rPr>
              <a:t>This almost clear colored Pinot Gris from Navarro opens with a fragrant tangerine and lime bouquet. On the palate, this wine is medium bodied, balanced and mouthwatering. The flavor profile is tasty mineral infused green apple with notes of white pepper and quince. The finish is rather dry and refreshing. This Pinot Gris is food friendly and would pair well with linguini with clams and garlic butter sauce. </a:t>
            </a:r>
            <a:endParaRPr b="0" i="0" sz="1400" u="none" cap="none" strike="noStrike">
              <a:solidFill>
                <a:schemeClr val="dk1"/>
              </a:solidFill>
              <a:latin typeface="Rockwell"/>
              <a:ea typeface="Rockwell"/>
              <a:cs typeface="Rockwell"/>
              <a:sym typeface="Rockwell"/>
            </a:endParaRPr>
          </a:p>
        </p:txBody>
      </p:sp>
      <p:sp>
        <p:nvSpPr>
          <p:cNvPr id="170" name="Google Shape;170;p28"/>
          <p:cNvSpPr txBox="1"/>
          <p:nvPr/>
        </p:nvSpPr>
        <p:spPr>
          <a:xfrm rot="-5400000">
            <a:off x="-9175" y="1727750"/>
            <a:ext cx="1536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Rockwell"/>
                <a:ea typeface="Rockwell"/>
                <a:cs typeface="Rockwell"/>
                <a:sym typeface="Rockwell"/>
              </a:rPr>
              <a:t>Description of Wine</a:t>
            </a:r>
            <a:endParaRPr>
              <a:latin typeface="Rockwell"/>
              <a:ea typeface="Rockwell"/>
              <a:cs typeface="Rockwell"/>
              <a:sym typeface="Rockwe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graphicFrame>
        <p:nvGraphicFramePr>
          <p:cNvPr id="442" name="Google Shape;442;p64"/>
          <p:cNvGraphicFramePr/>
          <p:nvPr/>
        </p:nvGraphicFramePr>
        <p:xfrm>
          <a:off x="353830" y="1800830"/>
          <a:ext cx="3000000" cy="3000000"/>
        </p:xfrm>
        <a:graphic>
          <a:graphicData uri="http://schemas.openxmlformats.org/drawingml/2006/table">
            <a:tbl>
              <a:tblPr bandRow="1" firstRow="1">
                <a:noFill/>
                <a:tableStyleId>{AEF479B6-8B51-4866-B15A-F71164ADDDA7}</a:tableStyleId>
              </a:tblPr>
              <a:tblGrid>
                <a:gridCol w="830375"/>
                <a:gridCol w="830375"/>
                <a:gridCol w="830375"/>
                <a:gridCol w="1314800"/>
              </a:tblGrid>
              <a:tr h="494000">
                <a:tc>
                  <a:txBody>
                    <a:bodyPr/>
                    <a:lstStyle/>
                    <a:p>
                      <a:pPr indent="0" lvl="0" marL="0" marR="0" rtl="0" algn="l">
                        <a:spcBef>
                          <a:spcPts val="0"/>
                        </a:spcBef>
                        <a:spcAft>
                          <a:spcPts val="0"/>
                        </a:spcAft>
                        <a:buNone/>
                      </a:pPr>
                      <a:r>
                        <a:rPr lang="en-GB" sz="2100" u="none" strike="noStrike"/>
                        <a:t>TP</a:t>
                      </a:r>
                      <a:endParaRPr b="1" i="0" sz="2100" u="none" strike="noStrike">
                        <a:solidFill>
                          <a:srgbClr val="FFFFFF"/>
                        </a:solidFill>
                        <a:latin typeface="Rockwell"/>
                        <a:ea typeface="Rockwell"/>
                        <a:cs typeface="Rockwell"/>
                        <a:sym typeface="Rockwell"/>
                      </a:endParaRPr>
                    </a:p>
                  </a:txBody>
                  <a:tcPr marT="5725" marB="0" marR="5725" marL="5725" anchor="ctr"/>
                </a:tc>
                <a:tc>
                  <a:txBody>
                    <a:bodyPr/>
                    <a:lstStyle/>
                    <a:p>
                      <a:pPr indent="0" lvl="0" marL="0" marR="0" rtl="0" algn="l">
                        <a:spcBef>
                          <a:spcPts val="0"/>
                        </a:spcBef>
                        <a:spcAft>
                          <a:spcPts val="0"/>
                        </a:spcAft>
                        <a:buNone/>
                      </a:pPr>
                      <a:r>
                        <a:rPr lang="en-GB" sz="2100" u="none" strike="noStrike"/>
                        <a:t>FP</a:t>
                      </a:r>
                      <a:endParaRPr b="1" i="0" sz="2100" u="none" strike="noStrike">
                        <a:solidFill>
                          <a:srgbClr val="FFFFFF"/>
                        </a:solidFill>
                        <a:latin typeface="Rockwell"/>
                        <a:ea typeface="Rockwell"/>
                        <a:cs typeface="Rockwell"/>
                        <a:sym typeface="Rockwell"/>
                      </a:endParaRPr>
                    </a:p>
                  </a:txBody>
                  <a:tcPr marT="5725" marB="0" marR="5725" marL="5725" anchor="ctr"/>
                </a:tc>
                <a:tc>
                  <a:txBody>
                    <a:bodyPr/>
                    <a:lstStyle/>
                    <a:p>
                      <a:pPr indent="0" lvl="0" marL="0" marR="0" rtl="0" algn="l">
                        <a:spcBef>
                          <a:spcPts val="0"/>
                        </a:spcBef>
                        <a:spcAft>
                          <a:spcPts val="0"/>
                        </a:spcAft>
                        <a:buNone/>
                      </a:pPr>
                      <a:r>
                        <a:rPr lang="en-GB" sz="2100" u="none" strike="noStrike"/>
                        <a:t>FN</a:t>
                      </a:r>
                      <a:endParaRPr b="1" i="0" sz="2100" u="none" strike="noStrike">
                        <a:solidFill>
                          <a:srgbClr val="FFFFFF"/>
                        </a:solidFill>
                        <a:latin typeface="Rockwell"/>
                        <a:ea typeface="Rockwell"/>
                        <a:cs typeface="Rockwell"/>
                        <a:sym typeface="Rockwell"/>
                      </a:endParaRPr>
                    </a:p>
                  </a:txBody>
                  <a:tcPr marT="5725" marB="0" marR="5725" marL="5725" anchor="ctr"/>
                </a:tc>
                <a:tc>
                  <a:txBody>
                    <a:bodyPr/>
                    <a:lstStyle/>
                    <a:p>
                      <a:pPr indent="0" lvl="0" marL="0" marR="0" rtl="0" algn="l">
                        <a:spcBef>
                          <a:spcPts val="0"/>
                        </a:spcBef>
                        <a:spcAft>
                          <a:spcPts val="0"/>
                        </a:spcAft>
                        <a:buNone/>
                      </a:pPr>
                      <a:r>
                        <a:rPr lang="en-GB" sz="2100" u="none" strike="noStrike"/>
                        <a:t>TN</a:t>
                      </a:r>
                      <a:endParaRPr b="1" i="0" sz="2100" u="none" strike="noStrike">
                        <a:solidFill>
                          <a:srgbClr val="FFFFFF"/>
                        </a:solidFill>
                        <a:latin typeface="Rockwell"/>
                        <a:ea typeface="Rockwell"/>
                        <a:cs typeface="Rockwell"/>
                        <a:sym typeface="Rockwell"/>
                      </a:endParaRPr>
                    </a:p>
                  </a:txBody>
                  <a:tcPr marT="5725" marB="0" marR="5725" marL="5725" anchor="ctr"/>
                </a:tc>
              </a:tr>
              <a:tr h="494000">
                <a:tc>
                  <a:txBody>
                    <a:bodyPr/>
                    <a:lstStyle/>
                    <a:p>
                      <a:pPr indent="0" lvl="0" marL="0" marR="0" rtl="0" algn="r">
                        <a:spcBef>
                          <a:spcPts val="0"/>
                        </a:spcBef>
                        <a:spcAft>
                          <a:spcPts val="0"/>
                        </a:spcAft>
                        <a:buNone/>
                      </a:pPr>
                      <a:r>
                        <a:rPr lang="en-GB" sz="2100" u="none" strike="noStrike"/>
                        <a:t>50</a:t>
                      </a:r>
                      <a:endParaRPr b="0" i="0" sz="2100" u="none" strike="noStrike">
                        <a:solidFill>
                          <a:srgbClr val="000000"/>
                        </a:solidFill>
                        <a:latin typeface="Calibri"/>
                        <a:ea typeface="Calibri"/>
                        <a:cs typeface="Calibri"/>
                        <a:sym typeface="Calibri"/>
                      </a:endParaRPr>
                    </a:p>
                  </a:txBody>
                  <a:tcPr marT="5725" marB="0" marR="5725" marL="5725" anchor="b"/>
                </a:tc>
                <a:tc>
                  <a:txBody>
                    <a:bodyPr/>
                    <a:lstStyle/>
                    <a:p>
                      <a:pPr indent="0" lvl="0" marL="0" marR="0" rtl="0" algn="r">
                        <a:spcBef>
                          <a:spcPts val="0"/>
                        </a:spcBef>
                        <a:spcAft>
                          <a:spcPts val="0"/>
                        </a:spcAft>
                        <a:buNone/>
                      </a:pPr>
                      <a:r>
                        <a:rPr lang="en-GB" sz="2100" u="none" strike="noStrike"/>
                        <a:t>0</a:t>
                      </a:r>
                      <a:endParaRPr b="0" i="0" sz="2100" u="none" strike="noStrike">
                        <a:solidFill>
                          <a:srgbClr val="000000"/>
                        </a:solidFill>
                        <a:latin typeface="Calibri"/>
                        <a:ea typeface="Calibri"/>
                        <a:cs typeface="Calibri"/>
                        <a:sym typeface="Calibri"/>
                      </a:endParaRPr>
                    </a:p>
                  </a:txBody>
                  <a:tcPr marT="5725" marB="0" marR="5725" marL="5725" anchor="b"/>
                </a:tc>
                <a:tc>
                  <a:txBody>
                    <a:bodyPr/>
                    <a:lstStyle/>
                    <a:p>
                      <a:pPr indent="0" lvl="0" marL="0" marR="0" rtl="0" algn="r">
                        <a:spcBef>
                          <a:spcPts val="0"/>
                        </a:spcBef>
                        <a:spcAft>
                          <a:spcPts val="0"/>
                        </a:spcAft>
                        <a:buNone/>
                      </a:pPr>
                      <a:r>
                        <a:rPr lang="en-GB" sz="2100" u="none" strike="noStrike"/>
                        <a:t>100</a:t>
                      </a:r>
                      <a:endParaRPr b="0" i="0" sz="2100" u="none" strike="noStrike">
                        <a:solidFill>
                          <a:srgbClr val="000000"/>
                        </a:solidFill>
                        <a:latin typeface="Calibri"/>
                        <a:ea typeface="Calibri"/>
                        <a:cs typeface="Calibri"/>
                        <a:sym typeface="Calibri"/>
                      </a:endParaRPr>
                    </a:p>
                  </a:txBody>
                  <a:tcPr marT="5725" marB="0" marR="5725" marL="5725" anchor="b"/>
                </a:tc>
                <a:tc>
                  <a:txBody>
                    <a:bodyPr/>
                    <a:lstStyle/>
                    <a:p>
                      <a:pPr indent="0" lvl="0" marL="0" marR="0" rtl="0" algn="r">
                        <a:spcBef>
                          <a:spcPts val="0"/>
                        </a:spcBef>
                        <a:spcAft>
                          <a:spcPts val="0"/>
                        </a:spcAft>
                        <a:buNone/>
                      </a:pPr>
                      <a:r>
                        <a:rPr lang="en-GB" sz="2100" u="none" strike="noStrike"/>
                        <a:t>99850</a:t>
                      </a:r>
                      <a:endParaRPr b="0" i="0" sz="2100" u="none" strike="noStrike">
                        <a:solidFill>
                          <a:srgbClr val="000000"/>
                        </a:solidFill>
                        <a:latin typeface="Calibri"/>
                        <a:ea typeface="Calibri"/>
                        <a:cs typeface="Calibri"/>
                        <a:sym typeface="Calibri"/>
                      </a:endParaRPr>
                    </a:p>
                  </a:txBody>
                  <a:tcPr marT="5725" marB="0" marR="5725" marL="5725" anchor="b"/>
                </a:tc>
              </a:tr>
              <a:tr h="475700">
                <a:tc>
                  <a:txBody>
                    <a:bodyPr/>
                    <a:lstStyle/>
                    <a:p>
                      <a:pPr indent="0" lvl="0" marL="0" marR="0" rtl="0" algn="r">
                        <a:spcBef>
                          <a:spcPts val="0"/>
                        </a:spcBef>
                        <a:spcAft>
                          <a:spcPts val="0"/>
                        </a:spcAft>
                        <a:buNone/>
                      </a:pPr>
                      <a:r>
                        <a:rPr lang="en-GB" sz="2100" u="none" strike="noStrike"/>
                        <a:t>75</a:t>
                      </a:r>
                      <a:endParaRPr b="0" i="0" sz="2100" u="none" strike="noStrike">
                        <a:solidFill>
                          <a:srgbClr val="000000"/>
                        </a:solidFill>
                        <a:latin typeface="Calibri"/>
                        <a:ea typeface="Calibri"/>
                        <a:cs typeface="Calibri"/>
                        <a:sym typeface="Calibri"/>
                      </a:endParaRPr>
                    </a:p>
                  </a:txBody>
                  <a:tcPr marT="5725" marB="0" marR="5725" marL="5725" anchor="b"/>
                </a:tc>
                <a:tc>
                  <a:txBody>
                    <a:bodyPr/>
                    <a:lstStyle/>
                    <a:p>
                      <a:pPr indent="0" lvl="0" marL="0" marR="0" rtl="0" algn="r">
                        <a:spcBef>
                          <a:spcPts val="0"/>
                        </a:spcBef>
                        <a:spcAft>
                          <a:spcPts val="0"/>
                        </a:spcAft>
                        <a:buNone/>
                      </a:pPr>
                      <a:r>
                        <a:rPr lang="en-GB" sz="2100" u="none" strike="noStrike"/>
                        <a:t>25</a:t>
                      </a:r>
                      <a:endParaRPr b="0" i="0" sz="2100" u="none" strike="noStrike">
                        <a:solidFill>
                          <a:srgbClr val="000000"/>
                        </a:solidFill>
                        <a:latin typeface="Calibri"/>
                        <a:ea typeface="Calibri"/>
                        <a:cs typeface="Calibri"/>
                        <a:sym typeface="Calibri"/>
                      </a:endParaRPr>
                    </a:p>
                  </a:txBody>
                  <a:tcPr marT="5725" marB="0" marR="5725" marL="5725" anchor="b"/>
                </a:tc>
                <a:tc>
                  <a:txBody>
                    <a:bodyPr/>
                    <a:lstStyle/>
                    <a:p>
                      <a:pPr indent="0" lvl="0" marL="0" marR="0" rtl="0" algn="r">
                        <a:spcBef>
                          <a:spcPts val="0"/>
                        </a:spcBef>
                        <a:spcAft>
                          <a:spcPts val="0"/>
                        </a:spcAft>
                        <a:buNone/>
                      </a:pPr>
                      <a:r>
                        <a:rPr lang="en-GB" sz="2100" u="none" strike="noStrike"/>
                        <a:t>75</a:t>
                      </a:r>
                      <a:endParaRPr b="0" i="0" sz="2100" u="none" strike="noStrike">
                        <a:solidFill>
                          <a:srgbClr val="000000"/>
                        </a:solidFill>
                        <a:latin typeface="Calibri"/>
                        <a:ea typeface="Calibri"/>
                        <a:cs typeface="Calibri"/>
                        <a:sym typeface="Calibri"/>
                      </a:endParaRPr>
                    </a:p>
                  </a:txBody>
                  <a:tcPr marT="5725" marB="0" marR="5725" marL="5725" anchor="b"/>
                </a:tc>
                <a:tc>
                  <a:txBody>
                    <a:bodyPr/>
                    <a:lstStyle/>
                    <a:p>
                      <a:pPr indent="0" lvl="0" marL="0" marR="0" rtl="0" algn="r">
                        <a:spcBef>
                          <a:spcPts val="0"/>
                        </a:spcBef>
                        <a:spcAft>
                          <a:spcPts val="0"/>
                        </a:spcAft>
                        <a:buNone/>
                      </a:pPr>
                      <a:r>
                        <a:rPr lang="en-GB" sz="2100" u="none" strike="noStrike"/>
                        <a:t>99825</a:t>
                      </a:r>
                      <a:endParaRPr b="0" i="0" sz="2100" u="none" strike="noStrike">
                        <a:solidFill>
                          <a:srgbClr val="000000"/>
                        </a:solidFill>
                        <a:latin typeface="Calibri"/>
                        <a:ea typeface="Calibri"/>
                        <a:cs typeface="Calibri"/>
                        <a:sym typeface="Calibri"/>
                      </a:endParaRPr>
                    </a:p>
                  </a:txBody>
                  <a:tcPr marT="5725" marB="0" marR="5725" marL="5725" anchor="b"/>
                </a:tc>
              </a:tr>
              <a:tr h="475700">
                <a:tc>
                  <a:txBody>
                    <a:bodyPr/>
                    <a:lstStyle/>
                    <a:p>
                      <a:pPr indent="0" lvl="0" marL="0" marR="0" rtl="0" algn="r">
                        <a:spcBef>
                          <a:spcPts val="0"/>
                        </a:spcBef>
                        <a:spcAft>
                          <a:spcPts val="0"/>
                        </a:spcAft>
                        <a:buNone/>
                      </a:pPr>
                      <a:r>
                        <a:rPr lang="en-GB" sz="2100" u="none" strike="noStrike"/>
                        <a:t>100</a:t>
                      </a:r>
                      <a:endParaRPr b="0" i="0" sz="2100" u="none" strike="noStrike">
                        <a:solidFill>
                          <a:srgbClr val="000000"/>
                        </a:solidFill>
                        <a:latin typeface="Calibri"/>
                        <a:ea typeface="Calibri"/>
                        <a:cs typeface="Calibri"/>
                        <a:sym typeface="Calibri"/>
                      </a:endParaRPr>
                    </a:p>
                  </a:txBody>
                  <a:tcPr marT="5725" marB="0" marR="5725" marL="5725" anchor="b"/>
                </a:tc>
                <a:tc>
                  <a:txBody>
                    <a:bodyPr/>
                    <a:lstStyle/>
                    <a:p>
                      <a:pPr indent="0" lvl="0" marL="0" marR="0" rtl="0" algn="r">
                        <a:spcBef>
                          <a:spcPts val="0"/>
                        </a:spcBef>
                        <a:spcAft>
                          <a:spcPts val="0"/>
                        </a:spcAft>
                        <a:buNone/>
                      </a:pPr>
                      <a:r>
                        <a:rPr lang="en-GB" sz="2100" u="none" strike="noStrike"/>
                        <a:t>50</a:t>
                      </a:r>
                      <a:endParaRPr b="0" i="0" sz="2100" u="none" strike="noStrike">
                        <a:solidFill>
                          <a:srgbClr val="000000"/>
                        </a:solidFill>
                        <a:latin typeface="Calibri"/>
                        <a:ea typeface="Calibri"/>
                        <a:cs typeface="Calibri"/>
                        <a:sym typeface="Calibri"/>
                      </a:endParaRPr>
                    </a:p>
                  </a:txBody>
                  <a:tcPr marT="5725" marB="0" marR="5725" marL="5725" anchor="b"/>
                </a:tc>
                <a:tc>
                  <a:txBody>
                    <a:bodyPr/>
                    <a:lstStyle/>
                    <a:p>
                      <a:pPr indent="0" lvl="0" marL="0" marR="0" rtl="0" algn="r">
                        <a:spcBef>
                          <a:spcPts val="0"/>
                        </a:spcBef>
                        <a:spcAft>
                          <a:spcPts val="0"/>
                        </a:spcAft>
                        <a:buNone/>
                      </a:pPr>
                      <a:r>
                        <a:rPr lang="en-GB" sz="2100" u="none" strike="noStrike"/>
                        <a:t>50</a:t>
                      </a:r>
                      <a:endParaRPr b="0" i="0" sz="2100" u="none" strike="noStrike">
                        <a:solidFill>
                          <a:srgbClr val="000000"/>
                        </a:solidFill>
                        <a:latin typeface="Calibri"/>
                        <a:ea typeface="Calibri"/>
                        <a:cs typeface="Calibri"/>
                        <a:sym typeface="Calibri"/>
                      </a:endParaRPr>
                    </a:p>
                  </a:txBody>
                  <a:tcPr marT="5725" marB="0" marR="5725" marL="5725" anchor="b"/>
                </a:tc>
                <a:tc>
                  <a:txBody>
                    <a:bodyPr/>
                    <a:lstStyle/>
                    <a:p>
                      <a:pPr indent="0" lvl="0" marL="0" marR="0" rtl="0" algn="r">
                        <a:spcBef>
                          <a:spcPts val="0"/>
                        </a:spcBef>
                        <a:spcAft>
                          <a:spcPts val="0"/>
                        </a:spcAft>
                        <a:buNone/>
                      </a:pPr>
                      <a:r>
                        <a:rPr lang="en-GB" sz="2100" u="none" strike="noStrike"/>
                        <a:t>99800</a:t>
                      </a:r>
                      <a:endParaRPr b="0" i="0" sz="2100" u="none" strike="noStrike">
                        <a:solidFill>
                          <a:srgbClr val="000000"/>
                        </a:solidFill>
                        <a:latin typeface="Calibri"/>
                        <a:ea typeface="Calibri"/>
                        <a:cs typeface="Calibri"/>
                        <a:sym typeface="Calibri"/>
                      </a:endParaRPr>
                    </a:p>
                  </a:txBody>
                  <a:tcPr marT="5725" marB="0" marR="5725" marL="5725" anchor="b"/>
                </a:tc>
              </a:tr>
              <a:tr h="475700">
                <a:tc>
                  <a:txBody>
                    <a:bodyPr/>
                    <a:lstStyle/>
                    <a:p>
                      <a:pPr indent="0" lvl="0" marL="0" marR="0" rtl="0" algn="r">
                        <a:spcBef>
                          <a:spcPts val="0"/>
                        </a:spcBef>
                        <a:spcAft>
                          <a:spcPts val="0"/>
                        </a:spcAft>
                        <a:buNone/>
                      </a:pPr>
                      <a:r>
                        <a:rPr lang="en-GB" sz="2100" u="none" strike="noStrike"/>
                        <a:t>150</a:t>
                      </a:r>
                      <a:endParaRPr b="0" i="0" sz="2100" u="none" strike="noStrike">
                        <a:solidFill>
                          <a:srgbClr val="000000"/>
                        </a:solidFill>
                        <a:latin typeface="Calibri"/>
                        <a:ea typeface="Calibri"/>
                        <a:cs typeface="Calibri"/>
                        <a:sym typeface="Calibri"/>
                      </a:endParaRPr>
                    </a:p>
                  </a:txBody>
                  <a:tcPr marT="5725" marB="0" marR="5725" marL="5725" anchor="b"/>
                </a:tc>
                <a:tc>
                  <a:txBody>
                    <a:bodyPr/>
                    <a:lstStyle/>
                    <a:p>
                      <a:pPr indent="0" lvl="0" marL="0" marR="0" rtl="0" algn="r">
                        <a:spcBef>
                          <a:spcPts val="0"/>
                        </a:spcBef>
                        <a:spcAft>
                          <a:spcPts val="0"/>
                        </a:spcAft>
                        <a:buNone/>
                      </a:pPr>
                      <a:r>
                        <a:rPr lang="en-GB" sz="2100" u="none" strike="noStrike"/>
                        <a:t>100</a:t>
                      </a:r>
                      <a:endParaRPr b="0" i="0" sz="2100" u="none" strike="noStrike">
                        <a:solidFill>
                          <a:srgbClr val="000000"/>
                        </a:solidFill>
                        <a:latin typeface="Calibri"/>
                        <a:ea typeface="Calibri"/>
                        <a:cs typeface="Calibri"/>
                        <a:sym typeface="Calibri"/>
                      </a:endParaRPr>
                    </a:p>
                  </a:txBody>
                  <a:tcPr marT="5725" marB="0" marR="5725" marL="5725" anchor="b"/>
                </a:tc>
                <a:tc>
                  <a:txBody>
                    <a:bodyPr/>
                    <a:lstStyle/>
                    <a:p>
                      <a:pPr indent="0" lvl="0" marL="0" marR="0" rtl="0" algn="r">
                        <a:spcBef>
                          <a:spcPts val="0"/>
                        </a:spcBef>
                        <a:spcAft>
                          <a:spcPts val="0"/>
                        </a:spcAft>
                        <a:buNone/>
                      </a:pPr>
                      <a:r>
                        <a:rPr lang="en-GB" sz="2100" u="none" strike="noStrike"/>
                        <a:t>0</a:t>
                      </a:r>
                      <a:endParaRPr b="0" i="0" sz="2100" u="none" strike="noStrike">
                        <a:solidFill>
                          <a:srgbClr val="000000"/>
                        </a:solidFill>
                        <a:latin typeface="Calibri"/>
                        <a:ea typeface="Calibri"/>
                        <a:cs typeface="Calibri"/>
                        <a:sym typeface="Calibri"/>
                      </a:endParaRPr>
                    </a:p>
                  </a:txBody>
                  <a:tcPr marT="5725" marB="0" marR="5725" marL="5725" anchor="b"/>
                </a:tc>
                <a:tc>
                  <a:txBody>
                    <a:bodyPr/>
                    <a:lstStyle/>
                    <a:p>
                      <a:pPr indent="0" lvl="0" marL="0" marR="0" rtl="0" algn="r">
                        <a:spcBef>
                          <a:spcPts val="0"/>
                        </a:spcBef>
                        <a:spcAft>
                          <a:spcPts val="0"/>
                        </a:spcAft>
                        <a:buNone/>
                      </a:pPr>
                      <a:r>
                        <a:rPr lang="en-GB" sz="2100" u="none" strike="noStrike"/>
                        <a:t>99750</a:t>
                      </a:r>
                      <a:endParaRPr b="0" i="0" sz="2100" u="none" strike="noStrike">
                        <a:solidFill>
                          <a:srgbClr val="000000"/>
                        </a:solidFill>
                        <a:latin typeface="Calibri"/>
                        <a:ea typeface="Calibri"/>
                        <a:cs typeface="Calibri"/>
                        <a:sym typeface="Calibri"/>
                      </a:endParaRPr>
                    </a:p>
                  </a:txBody>
                  <a:tcPr marT="5725" marB="0" marR="5725" marL="5725" anchor="b"/>
                </a:tc>
              </a:tr>
            </a:tbl>
          </a:graphicData>
        </a:graphic>
      </p:graphicFrame>
      <p:pic>
        <p:nvPicPr>
          <p:cNvPr id="443" name="Google Shape;443;p64"/>
          <p:cNvPicPr preferRelativeResize="0"/>
          <p:nvPr/>
        </p:nvPicPr>
        <p:blipFill rotWithShape="1">
          <a:blip r:embed="rId3">
            <a:alphaModFix/>
          </a:blip>
          <a:srcRect b="0" l="0" r="0" t="0"/>
          <a:stretch/>
        </p:blipFill>
        <p:spPr>
          <a:xfrm>
            <a:off x="4280653" y="1820143"/>
            <a:ext cx="4641721" cy="2440810"/>
          </a:xfrm>
          <a:prstGeom prst="rect">
            <a:avLst/>
          </a:prstGeom>
          <a:noFill/>
          <a:ln>
            <a:noFill/>
          </a:ln>
        </p:spPr>
      </p:pic>
      <p:sp>
        <p:nvSpPr>
          <p:cNvPr id="444" name="Google Shape;444;p64"/>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GB"/>
              <a:t>WORDS = 100,000</a:t>
            </a:r>
            <a:br>
              <a:rPr lang="en-GB"/>
            </a:br>
            <a:r>
              <a:rPr lang="en-GB"/>
              <a:t>TARGET RELEVANT = 150</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5"/>
          <p:cNvSpPr txBox="1"/>
          <p:nvPr>
            <p:ph type="title"/>
          </p:nvPr>
        </p:nvSpPr>
        <p:spPr>
          <a:xfrm>
            <a:off x="802386" y="363474"/>
            <a:ext cx="7543800" cy="12069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Summarize</a:t>
            </a:r>
            <a:endParaRPr/>
          </a:p>
        </p:txBody>
      </p:sp>
      <p:sp>
        <p:nvSpPr>
          <p:cNvPr id="450" name="Google Shape;450;p65"/>
          <p:cNvSpPr txBox="1"/>
          <p:nvPr>
            <p:ph idx="1" type="body"/>
          </p:nvPr>
        </p:nvSpPr>
        <p:spPr>
          <a:xfrm>
            <a:off x="802386" y="1591056"/>
            <a:ext cx="7543800" cy="3038100"/>
          </a:xfrm>
          <a:prstGeom prst="rect">
            <a:avLst/>
          </a:prstGeom>
        </p:spPr>
        <p:txBody>
          <a:bodyPr anchorCtr="0" anchor="t" bIns="34275" lIns="68575" spcFirstLastPara="1" rIns="68575" wrap="square" tIns="34275">
            <a:normAutofit lnSpcReduction="20000"/>
          </a:bodyPr>
          <a:lstStyle/>
          <a:p>
            <a:pPr indent="0" lvl="0" marL="0" rtl="0" algn="l">
              <a:spcBef>
                <a:spcPts val="900"/>
              </a:spcBef>
              <a:spcAft>
                <a:spcPts val="0"/>
              </a:spcAft>
              <a:buNone/>
            </a:pPr>
            <a:r>
              <a:rPr lang="en-GB"/>
              <a:t>Text Mining </a:t>
            </a:r>
            <a:endParaRPr/>
          </a:p>
          <a:p>
            <a:pPr indent="-298450" lvl="0" marL="457200" rtl="0" algn="l">
              <a:spcBef>
                <a:spcPts val="900"/>
              </a:spcBef>
              <a:spcAft>
                <a:spcPts val="0"/>
              </a:spcAft>
              <a:buSzPts val="1100"/>
              <a:buChar char="-"/>
            </a:pPr>
            <a:r>
              <a:rPr lang="en-GB"/>
              <a:t>Uses several properties of Text to </a:t>
            </a:r>
            <a:r>
              <a:rPr lang="en-GB"/>
              <a:t>solve practical problems</a:t>
            </a:r>
            <a:endParaRPr/>
          </a:p>
          <a:p>
            <a:pPr indent="0" lvl="0" marL="0" rtl="0" algn="l">
              <a:spcBef>
                <a:spcPts val="900"/>
              </a:spcBef>
              <a:spcAft>
                <a:spcPts val="0"/>
              </a:spcAft>
              <a:buNone/>
            </a:pPr>
            <a:r>
              <a:t/>
            </a:r>
            <a:endParaRPr/>
          </a:p>
          <a:p>
            <a:pPr indent="0" lvl="0" marL="0" rtl="0" algn="l">
              <a:spcBef>
                <a:spcPts val="900"/>
              </a:spcBef>
              <a:spcAft>
                <a:spcPts val="0"/>
              </a:spcAft>
              <a:buNone/>
            </a:pPr>
            <a:r>
              <a:rPr lang="en-GB"/>
              <a:t>Text Classification</a:t>
            </a:r>
            <a:endParaRPr/>
          </a:p>
          <a:p>
            <a:pPr indent="-298450" lvl="1" marL="914400" rtl="0" algn="l">
              <a:spcBef>
                <a:spcPts val="300"/>
              </a:spcBef>
              <a:spcAft>
                <a:spcPts val="0"/>
              </a:spcAft>
              <a:buSzPts val="1100"/>
              <a:buChar char="-"/>
            </a:pPr>
            <a:r>
              <a:rPr lang="en-GB"/>
              <a:t>Assigns pre-defined labels to pieces of text </a:t>
            </a:r>
            <a:endParaRPr/>
          </a:p>
          <a:p>
            <a:pPr indent="-298450" lvl="2" marL="1371600" rtl="0" algn="l">
              <a:spcBef>
                <a:spcPts val="0"/>
              </a:spcBef>
              <a:spcAft>
                <a:spcPts val="0"/>
              </a:spcAft>
              <a:buSzPts val="1100"/>
              <a:buChar char="-"/>
            </a:pPr>
            <a:r>
              <a:rPr lang="en-GB"/>
              <a:t>Learns word - label associations</a:t>
            </a:r>
            <a:endParaRPr/>
          </a:p>
          <a:p>
            <a:pPr indent="0" lvl="0" marL="0" rtl="0" algn="l">
              <a:spcBef>
                <a:spcPts val="900"/>
              </a:spcBef>
              <a:spcAft>
                <a:spcPts val="0"/>
              </a:spcAft>
              <a:buNone/>
            </a:pPr>
            <a:r>
              <a:rPr lang="en-GB"/>
              <a:t>Text Clustering</a:t>
            </a:r>
            <a:endParaRPr/>
          </a:p>
          <a:p>
            <a:pPr indent="0" lvl="0" marL="0" rtl="0" algn="l">
              <a:spcBef>
                <a:spcPts val="900"/>
              </a:spcBef>
              <a:spcAft>
                <a:spcPts val="0"/>
              </a:spcAft>
              <a:buNone/>
            </a:pPr>
            <a:r>
              <a:rPr lang="en-GB"/>
              <a:t>	Groups similar texts together</a:t>
            </a:r>
            <a:endParaRPr/>
          </a:p>
          <a:p>
            <a:pPr indent="0" lvl="0" marL="0" rtl="0" algn="l">
              <a:spcBef>
                <a:spcPts val="900"/>
              </a:spcBef>
              <a:spcAft>
                <a:spcPts val="0"/>
              </a:spcAft>
              <a:buNone/>
            </a:pPr>
            <a:r>
              <a:t/>
            </a:r>
            <a:endParaRPr/>
          </a:p>
          <a:p>
            <a:pPr indent="0" lvl="0" marL="0" rtl="0" algn="l">
              <a:spcBef>
                <a:spcPts val="900"/>
              </a:spcBef>
              <a:spcAft>
                <a:spcPts val="0"/>
              </a:spcAft>
              <a:buNone/>
            </a:pPr>
            <a:r>
              <a:rPr lang="en-GB"/>
              <a:t> Topic Extraction</a:t>
            </a:r>
            <a:endParaRPr/>
          </a:p>
          <a:p>
            <a:pPr indent="0" lvl="0" marL="0" rtl="0" algn="l">
              <a:spcBef>
                <a:spcPts val="900"/>
              </a:spcBef>
              <a:spcAft>
                <a:spcPts val="0"/>
              </a:spcAft>
              <a:buNone/>
            </a:pPr>
            <a:r>
              <a:rPr lang="en-GB"/>
              <a:t>	Hidden concepts in text </a:t>
            </a:r>
            <a:endParaRPr/>
          </a:p>
          <a:p>
            <a:pPr indent="0" lvl="0" marL="0" rtl="0" algn="l">
              <a:spcBef>
                <a:spcPts val="900"/>
              </a:spcBef>
              <a:spcAft>
                <a:spcPts val="0"/>
              </a:spcAft>
              <a:buNone/>
            </a:pPr>
            <a:r>
              <a:rPr lang="en-GB"/>
              <a:t>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6"/>
          <p:cNvSpPr txBox="1"/>
          <p:nvPr>
            <p:ph type="title"/>
          </p:nvPr>
        </p:nvSpPr>
        <p:spPr>
          <a:xfrm>
            <a:off x="1219009" y="689229"/>
            <a:ext cx="5220600" cy="1980300"/>
          </a:xfrm>
          <a:prstGeom prst="rect">
            <a:avLst/>
          </a:prstGeom>
          <a:noFill/>
          <a:ln>
            <a:noFill/>
          </a:ln>
        </p:spPr>
        <p:txBody>
          <a:bodyPr anchorCtr="0" anchor="b" bIns="34275" lIns="68575" spcFirstLastPara="1" rIns="68575" wrap="square" tIns="34275">
            <a:normAutofit/>
          </a:bodyPr>
          <a:lstStyle/>
          <a:p>
            <a:pPr indent="0" lvl="0" marL="0" rtl="0" algn="r">
              <a:lnSpc>
                <a:spcPct val="89000"/>
              </a:lnSpc>
              <a:spcBef>
                <a:spcPts val="0"/>
              </a:spcBef>
              <a:spcAft>
                <a:spcPts val="0"/>
              </a:spcAft>
              <a:buClr>
                <a:schemeClr val="dk2"/>
              </a:buClr>
              <a:buSzPts val="5400"/>
              <a:buFont typeface="Georgia"/>
              <a:buNone/>
            </a:pPr>
            <a:r>
              <a:rPr lang="en-GB"/>
              <a:t>LANGUAGE MODELS</a:t>
            </a:r>
            <a:endParaRPr/>
          </a:p>
        </p:txBody>
      </p:sp>
      <p:sp>
        <p:nvSpPr>
          <p:cNvPr id="456" name="Google Shape;456;p66"/>
          <p:cNvSpPr txBox="1"/>
          <p:nvPr>
            <p:ph idx="1" type="body"/>
          </p:nvPr>
        </p:nvSpPr>
        <p:spPr>
          <a:xfrm>
            <a:off x="1218248" y="2823781"/>
            <a:ext cx="5091900" cy="600000"/>
          </a:xfrm>
          <a:prstGeom prst="rect">
            <a:avLst/>
          </a:prstGeom>
          <a:noFill/>
          <a:ln>
            <a:noFill/>
          </a:ln>
        </p:spPr>
        <p:txBody>
          <a:bodyPr anchorCtr="0" anchor="t" bIns="34275" lIns="68575" spcFirstLastPara="1" rIns="68575" wrap="square" tIns="34275">
            <a:normAutofit/>
          </a:bodyPr>
          <a:lstStyle/>
          <a:p>
            <a:pPr indent="0" lvl="0" marL="0" rtl="0" algn="r">
              <a:lnSpc>
                <a:spcPct val="112000"/>
              </a:lnSpc>
              <a:spcBef>
                <a:spcPts val="0"/>
              </a:spcBef>
              <a:spcAft>
                <a:spcPts val="0"/>
              </a:spcAft>
              <a:buClr>
                <a:schemeClr val="dk2"/>
              </a:buClr>
              <a:buSzPts val="1800"/>
              <a:buNone/>
            </a:pPr>
            <a:r>
              <a:rPr lang="en-GB"/>
              <a:t>Statistical Language Model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7"/>
          <p:cNvSpPr txBox="1"/>
          <p:nvPr>
            <p:ph type="title"/>
          </p:nvPr>
        </p:nvSpPr>
        <p:spPr>
          <a:xfrm>
            <a:off x="1028700" y="514350"/>
            <a:ext cx="7200900" cy="731400"/>
          </a:xfrm>
          <a:prstGeom prst="rect">
            <a:avLst/>
          </a:prstGeom>
          <a:noFill/>
          <a:ln>
            <a:noFill/>
          </a:ln>
        </p:spPr>
        <p:txBody>
          <a:bodyPr anchorCtr="0" anchor="t" bIns="34275" lIns="68575" spcFirstLastPara="1" rIns="68575" wrap="square" tIns="34275">
            <a:normAutofit/>
          </a:bodyPr>
          <a:lstStyle/>
          <a:p>
            <a:pPr indent="0" lvl="0" marL="0" rtl="0" algn="l">
              <a:lnSpc>
                <a:spcPct val="89000"/>
              </a:lnSpc>
              <a:spcBef>
                <a:spcPts val="0"/>
              </a:spcBef>
              <a:spcAft>
                <a:spcPts val="0"/>
              </a:spcAft>
              <a:buClr>
                <a:schemeClr val="dk2"/>
              </a:buClr>
              <a:buSzPts val="3300"/>
              <a:buFont typeface="Georgia"/>
              <a:buNone/>
            </a:pPr>
            <a:r>
              <a:rPr lang="en-GB"/>
              <a:t>Language Models</a:t>
            </a:r>
            <a:endParaRPr/>
          </a:p>
        </p:txBody>
      </p:sp>
      <p:sp>
        <p:nvSpPr>
          <p:cNvPr id="462" name="Google Shape;462;p67"/>
          <p:cNvSpPr txBox="1"/>
          <p:nvPr>
            <p:ph idx="1" type="body"/>
          </p:nvPr>
        </p:nvSpPr>
        <p:spPr>
          <a:xfrm>
            <a:off x="1028700" y="1245870"/>
            <a:ext cx="7200900" cy="3154800"/>
          </a:xfrm>
          <a:prstGeom prst="rect">
            <a:avLst/>
          </a:prstGeom>
          <a:noFill/>
          <a:ln>
            <a:noFill/>
          </a:ln>
        </p:spPr>
        <p:txBody>
          <a:bodyPr anchorCtr="0" anchor="t" bIns="34275" lIns="68575" spcFirstLastPara="1" rIns="68575" wrap="square" tIns="34275">
            <a:normAutofit/>
          </a:bodyPr>
          <a:lstStyle/>
          <a:p>
            <a:pPr indent="-285750" lvl="0" marL="292100" rtl="0" algn="l">
              <a:lnSpc>
                <a:spcPct val="94000"/>
              </a:lnSpc>
              <a:spcBef>
                <a:spcPts val="0"/>
              </a:spcBef>
              <a:spcAft>
                <a:spcPts val="0"/>
              </a:spcAft>
              <a:buClr>
                <a:schemeClr val="dk2"/>
              </a:buClr>
              <a:buSzPts val="1500"/>
              <a:buChar char="▪"/>
            </a:pPr>
            <a:r>
              <a:rPr lang="en-GB"/>
              <a:t>Inspired by n-grams</a:t>
            </a:r>
            <a:endParaRPr/>
          </a:p>
          <a:p>
            <a:pPr indent="-190500" lvl="0" marL="292100" rtl="0" algn="l">
              <a:lnSpc>
                <a:spcPct val="94000"/>
              </a:lnSpc>
              <a:spcBef>
                <a:spcPts val="900"/>
              </a:spcBef>
              <a:spcAft>
                <a:spcPts val="0"/>
              </a:spcAft>
              <a:buClr>
                <a:schemeClr val="dk2"/>
              </a:buClr>
              <a:buSzPts val="1500"/>
              <a:buNone/>
            </a:pPr>
            <a:r>
              <a:t/>
            </a:r>
            <a:endParaRPr/>
          </a:p>
          <a:p>
            <a:pPr indent="-285750" lvl="0" marL="292100" rtl="0" algn="l">
              <a:lnSpc>
                <a:spcPct val="94000"/>
              </a:lnSpc>
              <a:spcBef>
                <a:spcPts val="900"/>
              </a:spcBef>
              <a:spcAft>
                <a:spcPts val="0"/>
              </a:spcAft>
              <a:buClr>
                <a:schemeClr val="dk2"/>
              </a:buClr>
              <a:buSzPts val="1500"/>
              <a:buChar char="▪"/>
            </a:pPr>
            <a:r>
              <a:rPr lang="en-GB"/>
              <a:t>Probability of all possible sequences of words</a:t>
            </a:r>
            <a:endParaRPr/>
          </a:p>
          <a:p>
            <a:pPr indent="-285750" lvl="0" marL="292100" rtl="0" algn="l">
              <a:lnSpc>
                <a:spcPct val="94000"/>
              </a:lnSpc>
              <a:spcBef>
                <a:spcPts val="900"/>
              </a:spcBef>
              <a:spcAft>
                <a:spcPts val="0"/>
              </a:spcAft>
              <a:buClr>
                <a:schemeClr val="dk2"/>
              </a:buClr>
              <a:buSzPts val="1500"/>
              <a:buChar char="▪"/>
            </a:pPr>
            <a:r>
              <a:rPr lang="en-GB"/>
              <a:t>Probability of next word based on previous </a:t>
            </a:r>
            <a:endParaRPr/>
          </a:p>
          <a:p>
            <a:pPr indent="0" lvl="0" marL="0" rtl="0" algn="l">
              <a:lnSpc>
                <a:spcPct val="94000"/>
              </a:lnSpc>
              <a:spcBef>
                <a:spcPts val="900"/>
              </a:spcBef>
              <a:spcAft>
                <a:spcPts val="0"/>
              </a:spcAft>
              <a:buClr>
                <a:schemeClr val="dk2"/>
              </a:buClr>
              <a:buSzPts val="1500"/>
              <a:buNone/>
            </a:pPr>
            <a:r>
              <a:t/>
            </a:r>
            <a:endParaRPr/>
          </a:p>
          <a:p>
            <a:pPr indent="0" lvl="0" marL="0" rtl="0" algn="l">
              <a:lnSpc>
                <a:spcPct val="94000"/>
              </a:lnSpc>
              <a:spcBef>
                <a:spcPts val="900"/>
              </a:spcBef>
              <a:spcAft>
                <a:spcPts val="0"/>
              </a:spcAft>
              <a:buClr>
                <a:schemeClr val="dk2"/>
              </a:buClr>
              <a:buSzPts val="1500"/>
              <a:buNone/>
            </a:pPr>
            <a:r>
              <a:rPr lang="en-GB"/>
              <a:t>● Inspired by </a:t>
            </a:r>
            <a:endParaRPr/>
          </a:p>
          <a:p>
            <a:pPr indent="-285750" lvl="1" marL="685800" rtl="0" algn="l">
              <a:lnSpc>
                <a:spcPct val="94000"/>
              </a:lnSpc>
              <a:spcBef>
                <a:spcPts val="500"/>
              </a:spcBef>
              <a:spcAft>
                <a:spcPts val="0"/>
              </a:spcAft>
              <a:buClr>
                <a:schemeClr val="dk2"/>
              </a:buClr>
              <a:buSzPts val="1500"/>
              <a:buFont typeface="Noto Sans Symbols"/>
              <a:buChar char="⮚"/>
            </a:pPr>
            <a:r>
              <a:rPr lang="en-GB"/>
              <a:t>Speech recognition</a:t>
            </a:r>
            <a:endParaRPr/>
          </a:p>
          <a:p>
            <a:pPr indent="-285750" lvl="1" marL="685800" rtl="0" algn="l">
              <a:lnSpc>
                <a:spcPct val="94000"/>
              </a:lnSpc>
              <a:spcBef>
                <a:spcPts val="500"/>
              </a:spcBef>
              <a:spcAft>
                <a:spcPts val="0"/>
              </a:spcAft>
              <a:buClr>
                <a:schemeClr val="dk2"/>
              </a:buClr>
              <a:buSzPts val="1500"/>
              <a:buFont typeface="Noto Sans Symbols"/>
              <a:buChar char="⮚"/>
            </a:pPr>
            <a:r>
              <a:rPr lang="en-GB"/>
              <a:t>Optical Character Recognition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68"/>
          <p:cNvPicPr preferRelativeResize="0"/>
          <p:nvPr/>
        </p:nvPicPr>
        <p:blipFill rotWithShape="1">
          <a:blip r:embed="rId3">
            <a:alphaModFix/>
          </a:blip>
          <a:srcRect b="10447" l="35999" r="14624" t="24860"/>
          <a:stretch/>
        </p:blipFill>
        <p:spPr>
          <a:xfrm>
            <a:off x="742950" y="777240"/>
            <a:ext cx="4514851" cy="3327469"/>
          </a:xfrm>
          <a:prstGeom prst="rect">
            <a:avLst/>
          </a:prstGeom>
          <a:noFill/>
          <a:ln cap="flat" cmpd="sng" w="9525">
            <a:solidFill>
              <a:schemeClr val="dk1"/>
            </a:solidFill>
            <a:prstDash val="solid"/>
            <a:round/>
            <a:headEnd len="sm" w="sm" type="none"/>
            <a:tailEnd len="sm" w="sm" type="none"/>
          </a:ln>
        </p:spPr>
      </p:pic>
      <p:sp>
        <p:nvSpPr>
          <p:cNvPr id="468" name="Google Shape;468;p68"/>
          <p:cNvSpPr txBox="1"/>
          <p:nvPr/>
        </p:nvSpPr>
        <p:spPr>
          <a:xfrm>
            <a:off x="2424271" y="185559"/>
            <a:ext cx="4562700" cy="392400"/>
          </a:xfrm>
          <a:prstGeom prst="rect">
            <a:avLst/>
          </a:prstGeom>
          <a:gradFill>
            <a:gsLst>
              <a:gs pos="0">
                <a:srgbClr val="F5D6DB"/>
              </a:gs>
              <a:gs pos="50000">
                <a:srgbClr val="EEBEC5"/>
              </a:gs>
              <a:gs pos="100000">
                <a:srgbClr val="EEB0BA"/>
              </a:gs>
            </a:gsLst>
            <a:lin ang="5400012" scaled="0"/>
          </a:gradFill>
          <a:ln cap="flat" cmpd="sng" w="9525">
            <a:solidFill>
              <a:schemeClr val="accent6"/>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lang="en-GB" sz="2100">
                <a:solidFill>
                  <a:schemeClr val="dk1"/>
                </a:solidFill>
                <a:latin typeface="Georgia"/>
                <a:ea typeface="Georgia"/>
                <a:cs typeface="Georgia"/>
                <a:sym typeface="Georgia"/>
              </a:rPr>
              <a:t>OCR output – Mahatma and the Poet</a:t>
            </a:r>
            <a:endParaRPr sz="2100">
              <a:solidFill>
                <a:schemeClr val="dk1"/>
              </a:solidFill>
              <a:latin typeface="Georgia"/>
              <a:ea typeface="Georgia"/>
              <a:cs typeface="Georgia"/>
              <a:sym typeface="Georgia"/>
            </a:endParaRPr>
          </a:p>
        </p:txBody>
      </p:sp>
      <p:pic>
        <p:nvPicPr>
          <p:cNvPr id="469" name="Google Shape;469;p68"/>
          <p:cNvPicPr preferRelativeResize="0"/>
          <p:nvPr/>
        </p:nvPicPr>
        <p:blipFill rotWithShape="1">
          <a:blip r:embed="rId4">
            <a:alphaModFix/>
          </a:blip>
          <a:srcRect b="19274" l="37123" r="17376" t="33111"/>
          <a:stretch/>
        </p:blipFill>
        <p:spPr>
          <a:xfrm>
            <a:off x="1205732" y="2228850"/>
            <a:ext cx="4718474" cy="2777490"/>
          </a:xfrm>
          <a:prstGeom prst="rect">
            <a:avLst/>
          </a:prstGeom>
          <a:noFill/>
          <a:ln cap="flat" cmpd="sng" w="9525">
            <a:solidFill>
              <a:schemeClr val="dk1"/>
            </a:solidFill>
            <a:prstDash val="solid"/>
            <a:round/>
            <a:headEnd len="sm" w="sm" type="none"/>
            <a:tailEnd len="sm" w="sm" type="none"/>
          </a:ln>
        </p:spPr>
      </p:pic>
      <p:pic>
        <p:nvPicPr>
          <p:cNvPr id="470" name="Google Shape;470;p68"/>
          <p:cNvPicPr preferRelativeResize="0"/>
          <p:nvPr/>
        </p:nvPicPr>
        <p:blipFill rotWithShape="1">
          <a:blip r:embed="rId5">
            <a:alphaModFix/>
          </a:blip>
          <a:srcRect b="10669" l="35876" r="17146" t="16354"/>
          <a:stretch/>
        </p:blipFill>
        <p:spPr>
          <a:xfrm>
            <a:off x="4705664" y="577974"/>
            <a:ext cx="4295459" cy="3753617"/>
          </a:xfrm>
          <a:prstGeom prst="rect">
            <a:avLst/>
          </a:prstGeom>
          <a:noFill/>
          <a:ln cap="flat" cmpd="sng" w="9525">
            <a:solidFill>
              <a:schemeClr val="dk1"/>
            </a:solidFill>
            <a:prstDash val="solid"/>
            <a:round/>
            <a:headEnd len="sm" w="sm" type="none"/>
            <a:tailEnd len="sm" w="sm" type="none"/>
          </a:ln>
        </p:spPr>
      </p:pic>
      <p:pic>
        <p:nvPicPr>
          <p:cNvPr id="471" name="Google Shape;471;p68"/>
          <p:cNvPicPr preferRelativeResize="0"/>
          <p:nvPr/>
        </p:nvPicPr>
        <p:blipFill rotWithShape="1">
          <a:blip r:embed="rId6">
            <a:alphaModFix/>
          </a:blip>
          <a:srcRect b="15552" l="33856" r="16767" t="19726"/>
          <a:stretch/>
        </p:blipFill>
        <p:spPr>
          <a:xfrm>
            <a:off x="3044902" y="1677531"/>
            <a:ext cx="4514851" cy="3328808"/>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69"/>
          <p:cNvSpPr txBox="1"/>
          <p:nvPr>
            <p:ph type="title"/>
          </p:nvPr>
        </p:nvSpPr>
        <p:spPr>
          <a:xfrm>
            <a:off x="601790" y="272605"/>
            <a:ext cx="5658000" cy="9051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89000"/>
              </a:lnSpc>
              <a:spcBef>
                <a:spcPts val="0"/>
              </a:spcBef>
              <a:spcAft>
                <a:spcPts val="0"/>
              </a:spcAft>
              <a:buClr>
                <a:schemeClr val="dk2"/>
              </a:buClr>
              <a:buSzPct val="80487"/>
              <a:buFont typeface="Georgia"/>
              <a:buNone/>
            </a:pPr>
            <a:r>
              <a:rPr lang="en-GB"/>
              <a:t>Conditional Probability</a:t>
            </a:r>
            <a:endParaRPr/>
          </a:p>
        </p:txBody>
      </p:sp>
      <p:pic>
        <p:nvPicPr>
          <p:cNvPr id="477" name="Google Shape;477;p69"/>
          <p:cNvPicPr preferRelativeResize="0"/>
          <p:nvPr/>
        </p:nvPicPr>
        <p:blipFill rotWithShape="1">
          <a:blip r:embed="rId3">
            <a:alphaModFix/>
          </a:blip>
          <a:srcRect b="49627" l="12927" r="17420" t="33759"/>
          <a:stretch/>
        </p:blipFill>
        <p:spPr>
          <a:xfrm>
            <a:off x="1028700" y="1071563"/>
            <a:ext cx="6369184" cy="854514"/>
          </a:xfrm>
          <a:prstGeom prst="rect">
            <a:avLst/>
          </a:prstGeom>
          <a:noFill/>
          <a:ln>
            <a:noFill/>
          </a:ln>
        </p:spPr>
      </p:pic>
      <p:pic>
        <p:nvPicPr>
          <p:cNvPr id="478" name="Google Shape;478;p69"/>
          <p:cNvPicPr preferRelativeResize="0"/>
          <p:nvPr/>
        </p:nvPicPr>
        <p:blipFill rotWithShape="1">
          <a:blip r:embed="rId4">
            <a:alphaModFix/>
          </a:blip>
          <a:srcRect b="22552" l="12927" r="17420" t="47865"/>
          <a:stretch/>
        </p:blipFill>
        <p:spPr>
          <a:xfrm>
            <a:off x="1028700" y="2185988"/>
            <a:ext cx="6369184" cy="152146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0"/>
          <p:cNvSpPr txBox="1"/>
          <p:nvPr>
            <p:ph type="title"/>
          </p:nvPr>
        </p:nvSpPr>
        <p:spPr>
          <a:xfrm>
            <a:off x="601790" y="272605"/>
            <a:ext cx="5658000" cy="9051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89000"/>
              </a:lnSpc>
              <a:spcBef>
                <a:spcPts val="0"/>
              </a:spcBef>
              <a:spcAft>
                <a:spcPts val="0"/>
              </a:spcAft>
              <a:buClr>
                <a:schemeClr val="dk2"/>
              </a:buClr>
              <a:buSzPct val="80487"/>
              <a:buFont typeface="Georgia"/>
              <a:buNone/>
            </a:pPr>
            <a:r>
              <a:rPr lang="en-GB"/>
              <a:t>Statistical Model of a Language</a:t>
            </a:r>
            <a:endParaRPr/>
          </a:p>
        </p:txBody>
      </p:sp>
      <p:sp>
        <p:nvSpPr>
          <p:cNvPr id="484" name="Google Shape;484;p70"/>
          <p:cNvSpPr txBox="1"/>
          <p:nvPr/>
        </p:nvSpPr>
        <p:spPr>
          <a:xfrm>
            <a:off x="1225685" y="1313234"/>
            <a:ext cx="7208100" cy="2978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2100">
                <a:solidFill>
                  <a:schemeClr val="dk1"/>
                </a:solidFill>
                <a:latin typeface="Georgia"/>
                <a:ea typeface="Georgia"/>
                <a:cs typeface="Georgia"/>
                <a:sym typeface="Georgia"/>
              </a:rPr>
              <a:t>Vocabulary (V)</a:t>
            </a:r>
            <a:endParaRPr sz="1100"/>
          </a:p>
          <a:p>
            <a:pPr indent="0" lvl="0" marL="0" marR="0" rtl="0" algn="l">
              <a:spcBef>
                <a:spcPts val="0"/>
              </a:spcBef>
              <a:spcAft>
                <a:spcPts val="0"/>
              </a:spcAft>
              <a:buNone/>
            </a:pPr>
            <a:r>
              <a:rPr lang="en-GB" sz="2100">
                <a:solidFill>
                  <a:schemeClr val="dk1"/>
                </a:solidFill>
                <a:latin typeface="Georgia"/>
                <a:ea typeface="Georgia"/>
                <a:cs typeface="Georgia"/>
                <a:sym typeface="Georgia"/>
              </a:rPr>
              <a:t>Word w ∈ V </a:t>
            </a:r>
            <a:endParaRPr sz="2100">
              <a:solidFill>
                <a:schemeClr val="dk1"/>
              </a:solidFill>
              <a:latin typeface="Georgia"/>
              <a:ea typeface="Georgia"/>
              <a:cs typeface="Georgia"/>
              <a:sym typeface="Georgia"/>
            </a:endParaRPr>
          </a:p>
          <a:p>
            <a:pPr indent="0" lvl="0" marL="0" marR="0" rtl="0" algn="l">
              <a:spcBef>
                <a:spcPts val="0"/>
              </a:spcBef>
              <a:spcAft>
                <a:spcPts val="0"/>
              </a:spcAft>
              <a:buNone/>
            </a:pPr>
            <a:r>
              <a:rPr lang="en-GB" sz="2100">
                <a:solidFill>
                  <a:schemeClr val="dk1"/>
                </a:solidFill>
                <a:latin typeface="Georgia"/>
                <a:ea typeface="Georgia"/>
                <a:cs typeface="Georgia"/>
                <a:sym typeface="Georgia"/>
              </a:rPr>
              <a:t>Language (L)</a:t>
            </a:r>
            <a:endParaRPr sz="1100"/>
          </a:p>
          <a:p>
            <a:pPr indent="0" lvl="0" marL="0" marR="0" rtl="0" algn="l">
              <a:spcBef>
                <a:spcPts val="0"/>
              </a:spcBef>
              <a:spcAft>
                <a:spcPts val="0"/>
              </a:spcAft>
              <a:buNone/>
            </a:pPr>
            <a:r>
              <a:rPr lang="en-GB" sz="2100">
                <a:solidFill>
                  <a:schemeClr val="dk1"/>
                </a:solidFill>
                <a:latin typeface="Georgia"/>
                <a:ea typeface="Georgia"/>
                <a:cs typeface="Georgia"/>
                <a:sym typeface="Georgia"/>
              </a:rPr>
              <a:t>Sentence s ∈ L </a:t>
            </a:r>
            <a:endParaRPr sz="2100">
              <a:solidFill>
                <a:schemeClr val="dk1"/>
              </a:solidFill>
              <a:latin typeface="Georgia"/>
              <a:ea typeface="Georgia"/>
              <a:cs typeface="Georgia"/>
              <a:sym typeface="Georgia"/>
            </a:endParaRPr>
          </a:p>
          <a:p>
            <a:pPr indent="0" lvl="0" marL="0" marR="0" rtl="0" algn="l">
              <a:spcBef>
                <a:spcPts val="0"/>
              </a:spcBef>
              <a:spcAft>
                <a:spcPts val="0"/>
              </a:spcAft>
              <a:buNone/>
            </a:pPr>
            <a:r>
              <a:rPr lang="en-GB" sz="2100">
                <a:solidFill>
                  <a:schemeClr val="dk1"/>
                </a:solidFill>
                <a:latin typeface="Georgia"/>
                <a:ea typeface="Georgia"/>
                <a:cs typeface="Georgia"/>
                <a:sym typeface="Georgia"/>
              </a:rPr>
              <a:t>L ⊂ V* usually infinite </a:t>
            </a:r>
            <a:endParaRPr sz="2100">
              <a:solidFill>
                <a:schemeClr val="dk1"/>
              </a:solidFill>
              <a:latin typeface="Georgia"/>
              <a:ea typeface="Georgia"/>
              <a:cs typeface="Georgia"/>
              <a:sym typeface="Georgia"/>
            </a:endParaRPr>
          </a:p>
          <a:p>
            <a:pPr indent="0" lvl="0" marL="0" marR="0" rtl="0" algn="l">
              <a:spcBef>
                <a:spcPts val="0"/>
              </a:spcBef>
              <a:spcAft>
                <a:spcPts val="0"/>
              </a:spcAft>
              <a:buNone/>
            </a:pPr>
            <a:r>
              <a:rPr lang="en-GB" sz="2100">
                <a:solidFill>
                  <a:schemeClr val="dk1"/>
                </a:solidFill>
                <a:latin typeface="Georgia"/>
                <a:ea typeface="Georgia"/>
                <a:cs typeface="Georgia"/>
                <a:sym typeface="Georgia"/>
              </a:rPr>
              <a:t>s = w</a:t>
            </a:r>
            <a:r>
              <a:rPr baseline="-25000" lang="en-GB" sz="2100">
                <a:solidFill>
                  <a:schemeClr val="dk1"/>
                </a:solidFill>
                <a:latin typeface="Georgia"/>
                <a:ea typeface="Georgia"/>
                <a:cs typeface="Georgia"/>
                <a:sym typeface="Georgia"/>
              </a:rPr>
              <a:t>1</a:t>
            </a:r>
            <a:r>
              <a:rPr lang="en-GB" sz="2100">
                <a:solidFill>
                  <a:schemeClr val="dk1"/>
                </a:solidFill>
                <a:latin typeface="Georgia"/>
                <a:ea typeface="Georgia"/>
                <a:cs typeface="Georgia"/>
                <a:sym typeface="Georgia"/>
              </a:rPr>
              <a:t> ,…w</a:t>
            </a:r>
            <a:r>
              <a:rPr baseline="-25000" lang="en-GB" sz="2100">
                <a:solidFill>
                  <a:schemeClr val="dk1"/>
                </a:solidFill>
                <a:latin typeface="Georgia"/>
                <a:ea typeface="Georgia"/>
                <a:cs typeface="Georgia"/>
                <a:sym typeface="Georgia"/>
              </a:rPr>
              <a:t>N</a:t>
            </a:r>
            <a:r>
              <a:rPr lang="en-GB" sz="2100">
                <a:solidFill>
                  <a:schemeClr val="dk1"/>
                </a:solidFill>
                <a:latin typeface="Georgia"/>
                <a:ea typeface="Georgia"/>
                <a:cs typeface="Georgia"/>
                <a:sym typeface="Georgia"/>
              </a:rPr>
              <a:t> </a:t>
            </a:r>
            <a:endParaRPr sz="2100">
              <a:solidFill>
                <a:schemeClr val="dk1"/>
              </a:solidFill>
              <a:latin typeface="Georgia"/>
              <a:ea typeface="Georgia"/>
              <a:cs typeface="Georgia"/>
              <a:sym typeface="Georgia"/>
            </a:endParaRPr>
          </a:p>
          <a:p>
            <a:pPr indent="0" lvl="0" marL="0" marR="0" rtl="0" algn="l">
              <a:spcBef>
                <a:spcPts val="0"/>
              </a:spcBef>
              <a:spcAft>
                <a:spcPts val="0"/>
              </a:spcAft>
              <a:buNone/>
            </a:pPr>
            <a:r>
              <a:rPr lang="en-GB" sz="2100">
                <a:solidFill>
                  <a:schemeClr val="dk1"/>
                </a:solidFill>
                <a:latin typeface="Georgia"/>
                <a:ea typeface="Georgia"/>
                <a:cs typeface="Georgia"/>
                <a:sym typeface="Georgia"/>
              </a:rPr>
              <a:t>Probability of s =P(s)</a:t>
            </a:r>
            <a:endParaRPr sz="1100"/>
          </a:p>
          <a:p>
            <a:pPr indent="0" lvl="0" marL="0" marR="0" rtl="0" algn="l">
              <a:spcBef>
                <a:spcPts val="0"/>
              </a:spcBef>
              <a:spcAft>
                <a:spcPts val="0"/>
              </a:spcAft>
              <a:buNone/>
            </a:pPr>
            <a:r>
              <a:t/>
            </a:r>
            <a:endParaRPr sz="2100">
              <a:solidFill>
                <a:schemeClr val="dk1"/>
              </a:solidFill>
              <a:latin typeface="Georgia"/>
              <a:ea typeface="Georgia"/>
              <a:cs typeface="Georgia"/>
              <a:sym typeface="Georgia"/>
            </a:endParaRPr>
          </a:p>
          <a:p>
            <a:pPr indent="0" lvl="0" marL="0" marR="0" rtl="0" algn="l">
              <a:spcBef>
                <a:spcPts val="0"/>
              </a:spcBef>
              <a:spcAft>
                <a:spcPts val="0"/>
              </a:spcAft>
              <a:buNone/>
            </a:pPr>
            <a:r>
              <a:rPr lang="en-GB" sz="2100">
                <a:solidFill>
                  <a:schemeClr val="dk1"/>
                </a:solidFill>
                <a:latin typeface="Georgia"/>
                <a:ea typeface="Georgia"/>
                <a:cs typeface="Georgia"/>
                <a:sym typeface="Georgia"/>
              </a:rPr>
              <a:t>Find P(S = W</a:t>
            </a:r>
            <a:r>
              <a:rPr baseline="-25000" lang="en-GB" sz="2100">
                <a:solidFill>
                  <a:schemeClr val="dk1"/>
                </a:solidFill>
                <a:latin typeface="Georgia"/>
                <a:ea typeface="Georgia"/>
                <a:cs typeface="Georgia"/>
                <a:sym typeface="Georgia"/>
              </a:rPr>
              <a:t>1,n</a:t>
            </a:r>
            <a:r>
              <a:rPr lang="en-GB" sz="2100">
                <a:solidFill>
                  <a:schemeClr val="dk1"/>
                </a:solidFill>
                <a:latin typeface="Georgia"/>
                <a:ea typeface="Georgia"/>
                <a:cs typeface="Georgia"/>
                <a:sym typeface="Georgia"/>
              </a:rPr>
              <a:t>= &lt;w</a:t>
            </a:r>
            <a:r>
              <a:rPr baseline="-25000" lang="en-GB" sz="2100">
                <a:solidFill>
                  <a:schemeClr val="dk1"/>
                </a:solidFill>
                <a:latin typeface="Georgia"/>
                <a:ea typeface="Georgia"/>
                <a:cs typeface="Georgia"/>
                <a:sym typeface="Georgia"/>
              </a:rPr>
              <a:t>1,n</a:t>
            </a:r>
            <a:r>
              <a:rPr lang="en-GB" sz="2100">
                <a:solidFill>
                  <a:schemeClr val="dk1"/>
                </a:solidFill>
                <a:latin typeface="Georgia"/>
                <a:ea typeface="Georgia"/>
                <a:cs typeface="Georgia"/>
                <a:sym typeface="Georgia"/>
              </a:rPr>
              <a:t>&gt;) where w</a:t>
            </a:r>
            <a:r>
              <a:rPr baseline="-25000" lang="en-GB" sz="2100">
                <a:solidFill>
                  <a:schemeClr val="dk1"/>
                </a:solidFill>
                <a:latin typeface="Georgia"/>
                <a:ea typeface="Georgia"/>
                <a:cs typeface="Georgia"/>
                <a:sym typeface="Georgia"/>
              </a:rPr>
              <a:t>1,n</a:t>
            </a:r>
            <a:r>
              <a:rPr lang="en-GB" sz="2100">
                <a:solidFill>
                  <a:schemeClr val="dk1"/>
                </a:solidFill>
                <a:latin typeface="Georgia"/>
                <a:ea typeface="Georgia"/>
                <a:cs typeface="Georgia"/>
                <a:sym typeface="Georgia"/>
              </a:rPr>
              <a:t> is a sequence of words </a:t>
            </a:r>
            <a:endParaRPr sz="11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71"/>
          <p:cNvSpPr txBox="1"/>
          <p:nvPr>
            <p:ph type="title"/>
          </p:nvPr>
        </p:nvSpPr>
        <p:spPr>
          <a:xfrm>
            <a:off x="1028700" y="514350"/>
            <a:ext cx="7200900" cy="5946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89000"/>
              </a:lnSpc>
              <a:spcBef>
                <a:spcPts val="0"/>
              </a:spcBef>
              <a:spcAft>
                <a:spcPts val="0"/>
              </a:spcAft>
              <a:buClr>
                <a:schemeClr val="dk2"/>
              </a:buClr>
              <a:buSzPct val="80487"/>
              <a:buFont typeface="Georgia"/>
              <a:buNone/>
            </a:pPr>
            <a:r>
              <a:rPr lang="en-GB"/>
              <a:t>Probability of a sequence</a:t>
            </a:r>
            <a:endParaRPr/>
          </a:p>
        </p:txBody>
      </p:sp>
      <p:sp>
        <p:nvSpPr>
          <p:cNvPr id="490" name="Google Shape;490;p71"/>
          <p:cNvSpPr txBox="1"/>
          <p:nvPr>
            <p:ph idx="1" type="body"/>
          </p:nvPr>
        </p:nvSpPr>
        <p:spPr>
          <a:xfrm>
            <a:off x="1028700" y="1225685"/>
            <a:ext cx="7200900" cy="3174900"/>
          </a:xfrm>
          <a:prstGeom prst="rect">
            <a:avLst/>
          </a:prstGeom>
          <a:noFill/>
          <a:ln>
            <a:noFill/>
          </a:ln>
        </p:spPr>
        <p:txBody>
          <a:bodyPr anchorCtr="0" anchor="t" bIns="34275" lIns="68575" spcFirstLastPara="1" rIns="68575" wrap="square" tIns="34275">
            <a:normAutofit/>
          </a:bodyPr>
          <a:lstStyle/>
          <a:p>
            <a:pPr indent="-285750" lvl="0" marL="292100" rtl="0" algn="l">
              <a:lnSpc>
                <a:spcPct val="94000"/>
              </a:lnSpc>
              <a:spcBef>
                <a:spcPts val="0"/>
              </a:spcBef>
              <a:spcAft>
                <a:spcPts val="0"/>
              </a:spcAft>
              <a:buClr>
                <a:schemeClr val="dk2"/>
              </a:buClr>
              <a:buSzPts val="1500"/>
              <a:buChar char="▪"/>
            </a:pPr>
            <a:r>
              <a:rPr lang="en-GB"/>
              <a:t> </a:t>
            </a:r>
            <a:r>
              <a:rPr lang="en-GB" sz="1800"/>
              <a:t>Compute probability of sequences - P(w</a:t>
            </a:r>
            <a:r>
              <a:rPr baseline="-25000" lang="en-GB" sz="1800"/>
              <a:t>1</a:t>
            </a:r>
            <a:r>
              <a:rPr lang="en-GB" sz="1800"/>
              <a:t> ,w</a:t>
            </a:r>
            <a:r>
              <a:rPr baseline="-25000" lang="en-GB" sz="1800"/>
              <a:t>2</a:t>
            </a:r>
            <a:r>
              <a:rPr lang="en-GB" sz="1800"/>
              <a:t> ,..,w</a:t>
            </a:r>
            <a:r>
              <a:rPr baseline="-25000" lang="en-GB" sz="1800"/>
              <a:t>n</a:t>
            </a:r>
            <a:r>
              <a:rPr lang="en-GB" sz="1800"/>
              <a:t> )</a:t>
            </a:r>
            <a:endParaRPr/>
          </a:p>
          <a:p>
            <a:pPr indent="-292100" lvl="0" marL="292100" rtl="0" algn="l">
              <a:lnSpc>
                <a:spcPct val="94000"/>
              </a:lnSpc>
              <a:spcBef>
                <a:spcPts val="900"/>
              </a:spcBef>
              <a:spcAft>
                <a:spcPts val="0"/>
              </a:spcAft>
              <a:buClr>
                <a:schemeClr val="dk2"/>
              </a:buClr>
              <a:buSzPts val="1800"/>
              <a:buChar char="▪"/>
            </a:pPr>
            <a:r>
              <a:rPr lang="en-GB" sz="1800"/>
              <a:t> Decompose using the chain rule of probability </a:t>
            </a:r>
            <a:endParaRPr sz="1800"/>
          </a:p>
          <a:p>
            <a:pPr indent="0" lvl="0" marL="0" rtl="0" algn="l">
              <a:lnSpc>
                <a:spcPct val="94000"/>
              </a:lnSpc>
              <a:spcBef>
                <a:spcPts val="900"/>
              </a:spcBef>
              <a:spcAft>
                <a:spcPts val="0"/>
              </a:spcAft>
              <a:buClr>
                <a:schemeClr val="dk2"/>
              </a:buClr>
              <a:buSzPts val="1800"/>
              <a:buNone/>
            </a:pPr>
            <a:r>
              <a:rPr lang="en-GB" sz="1800"/>
              <a:t>      P(w</a:t>
            </a:r>
            <a:r>
              <a:rPr baseline="-25000" lang="en-GB" sz="1800"/>
              <a:t>1 </a:t>
            </a:r>
            <a:r>
              <a:rPr lang="en-GB" sz="1800"/>
              <a:t>,w</a:t>
            </a:r>
            <a:r>
              <a:rPr baseline="-25000" lang="en-GB" sz="1800"/>
              <a:t>2</a:t>
            </a:r>
            <a:r>
              <a:rPr lang="en-GB" sz="1800"/>
              <a:t> ,..,w</a:t>
            </a:r>
            <a:r>
              <a:rPr baseline="-25000" lang="en-GB" sz="1800"/>
              <a:t>n</a:t>
            </a:r>
            <a:r>
              <a:rPr lang="en-GB" sz="1800"/>
              <a:t> ) =P(w</a:t>
            </a:r>
            <a:r>
              <a:rPr baseline="-25000" lang="en-GB" sz="1800"/>
              <a:t>1</a:t>
            </a:r>
            <a:r>
              <a:rPr lang="en-GB" sz="1800"/>
              <a:t> )P(w</a:t>
            </a:r>
            <a:r>
              <a:rPr baseline="-25000" lang="en-GB" sz="1800"/>
              <a:t>2</a:t>
            </a:r>
            <a:r>
              <a:rPr lang="en-GB" sz="1800"/>
              <a:t> |w1 )P(w</a:t>
            </a:r>
            <a:r>
              <a:rPr baseline="-25000" lang="en-GB" sz="1800"/>
              <a:t>3</a:t>
            </a:r>
            <a:r>
              <a:rPr lang="en-GB" sz="1800"/>
              <a:t> |w</a:t>
            </a:r>
            <a:r>
              <a:rPr baseline="-25000" lang="en-GB" sz="1800"/>
              <a:t>1</a:t>
            </a:r>
            <a:r>
              <a:rPr lang="en-GB" sz="1800"/>
              <a:t> ,w</a:t>
            </a:r>
            <a:r>
              <a:rPr baseline="-25000" lang="en-GB" sz="1800"/>
              <a:t>2</a:t>
            </a:r>
            <a:r>
              <a:rPr lang="en-GB" sz="1800"/>
              <a:t>),… P(w</a:t>
            </a:r>
            <a:r>
              <a:rPr baseline="-25000" lang="en-GB" sz="1800"/>
              <a:t>n</a:t>
            </a:r>
            <a:r>
              <a:rPr lang="en-GB" sz="1800"/>
              <a:t> |w</a:t>
            </a:r>
            <a:r>
              <a:rPr baseline="-25000" lang="en-GB" sz="1800"/>
              <a:t>1</a:t>
            </a:r>
            <a:r>
              <a:rPr lang="en-GB" sz="1800"/>
              <a:t> ..,w</a:t>
            </a:r>
            <a:r>
              <a:rPr baseline="-25000" lang="en-GB" sz="1800"/>
              <a:t>n-1</a:t>
            </a:r>
            <a:r>
              <a:rPr lang="en-GB" sz="1800"/>
              <a:t>)</a:t>
            </a:r>
            <a:endParaRPr/>
          </a:p>
          <a:p>
            <a:pPr indent="0" lvl="0" marL="0" rtl="0" algn="l">
              <a:lnSpc>
                <a:spcPct val="94000"/>
              </a:lnSpc>
              <a:spcBef>
                <a:spcPts val="900"/>
              </a:spcBef>
              <a:spcAft>
                <a:spcPts val="0"/>
              </a:spcAft>
              <a:buClr>
                <a:schemeClr val="dk2"/>
              </a:buClr>
              <a:buSzPts val="1800"/>
              <a:buNone/>
            </a:pPr>
            <a:r>
              <a:t/>
            </a:r>
            <a:endParaRPr sz="1800"/>
          </a:p>
          <a:p>
            <a:pPr indent="-292100" lvl="0" marL="292100" rtl="0" algn="l">
              <a:lnSpc>
                <a:spcPct val="94000"/>
              </a:lnSpc>
              <a:spcBef>
                <a:spcPts val="900"/>
              </a:spcBef>
              <a:spcAft>
                <a:spcPts val="0"/>
              </a:spcAft>
              <a:buClr>
                <a:schemeClr val="dk2"/>
              </a:buClr>
              <a:buSzPts val="1800"/>
              <a:buFont typeface="Noto Sans Symbols"/>
              <a:buChar char="⮚"/>
            </a:pPr>
            <a:r>
              <a:rPr lang="en-GB" sz="1800"/>
              <a:t>Markov assumption : we can predict the probability of some future unit without looking too far into the past </a:t>
            </a:r>
            <a:endParaRPr/>
          </a:p>
          <a:p>
            <a:pPr indent="-177800" lvl="0" marL="292100" rtl="0" algn="l">
              <a:lnSpc>
                <a:spcPct val="94000"/>
              </a:lnSpc>
              <a:spcBef>
                <a:spcPts val="900"/>
              </a:spcBef>
              <a:spcAft>
                <a:spcPts val="0"/>
              </a:spcAft>
              <a:buClr>
                <a:schemeClr val="dk2"/>
              </a:buClr>
              <a:buSzPts val="1800"/>
              <a:buFont typeface="Noto Sans Symbols"/>
              <a:buNone/>
            </a:pPr>
            <a:r>
              <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2"/>
          <p:cNvSpPr txBox="1"/>
          <p:nvPr>
            <p:ph type="title"/>
          </p:nvPr>
        </p:nvSpPr>
        <p:spPr>
          <a:xfrm>
            <a:off x="1028700" y="514350"/>
            <a:ext cx="7200900" cy="758100"/>
          </a:xfrm>
          <a:prstGeom prst="rect">
            <a:avLst/>
          </a:prstGeom>
          <a:noFill/>
          <a:ln>
            <a:noFill/>
          </a:ln>
        </p:spPr>
        <p:txBody>
          <a:bodyPr anchorCtr="0" anchor="t" bIns="34275" lIns="68575" spcFirstLastPara="1" rIns="68575" wrap="square" tIns="34275">
            <a:normAutofit/>
          </a:bodyPr>
          <a:lstStyle/>
          <a:p>
            <a:pPr indent="0" lvl="0" marL="0" rtl="0" algn="l">
              <a:lnSpc>
                <a:spcPct val="89000"/>
              </a:lnSpc>
              <a:spcBef>
                <a:spcPts val="0"/>
              </a:spcBef>
              <a:spcAft>
                <a:spcPts val="0"/>
              </a:spcAft>
              <a:buClr>
                <a:schemeClr val="dk2"/>
              </a:buClr>
              <a:buSzPts val="3300"/>
              <a:buFont typeface="Georgia"/>
              <a:buNone/>
            </a:pPr>
            <a:r>
              <a:rPr lang="en-GB"/>
              <a:t>Example</a:t>
            </a:r>
            <a:endParaRPr/>
          </a:p>
        </p:txBody>
      </p:sp>
      <p:pic>
        <p:nvPicPr>
          <p:cNvPr id="496" name="Google Shape;496;p72"/>
          <p:cNvPicPr preferRelativeResize="0"/>
          <p:nvPr/>
        </p:nvPicPr>
        <p:blipFill rotWithShape="1">
          <a:blip r:embed="rId3">
            <a:alphaModFix/>
          </a:blip>
          <a:srcRect b="19825" l="25745" r="23464" t="39707"/>
          <a:stretch/>
        </p:blipFill>
        <p:spPr>
          <a:xfrm>
            <a:off x="1028700" y="1272340"/>
            <a:ext cx="7278360" cy="326206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3"/>
          <p:cNvSpPr txBox="1"/>
          <p:nvPr>
            <p:ph type="title"/>
          </p:nvPr>
        </p:nvSpPr>
        <p:spPr>
          <a:xfrm>
            <a:off x="1028700" y="514350"/>
            <a:ext cx="7200900" cy="640500"/>
          </a:xfrm>
          <a:prstGeom prst="rect">
            <a:avLst/>
          </a:prstGeom>
          <a:noFill/>
          <a:ln>
            <a:noFill/>
          </a:ln>
        </p:spPr>
        <p:txBody>
          <a:bodyPr anchorCtr="0" anchor="t" bIns="34275" lIns="68575" spcFirstLastPara="1" rIns="68575" wrap="square" tIns="34275">
            <a:normAutofit/>
          </a:bodyPr>
          <a:lstStyle/>
          <a:p>
            <a:pPr indent="0" lvl="0" marL="0" rtl="0" algn="l">
              <a:lnSpc>
                <a:spcPct val="89000"/>
              </a:lnSpc>
              <a:spcBef>
                <a:spcPts val="0"/>
              </a:spcBef>
              <a:spcAft>
                <a:spcPts val="0"/>
              </a:spcAft>
              <a:buClr>
                <a:schemeClr val="dk2"/>
              </a:buClr>
              <a:buSzPts val="3300"/>
              <a:buFont typeface="Georgia"/>
              <a:buNone/>
            </a:pPr>
            <a:r>
              <a:rPr lang="en-GB"/>
              <a:t>High probability sequences</a:t>
            </a:r>
            <a:endParaRPr/>
          </a:p>
        </p:txBody>
      </p:sp>
      <p:pic>
        <p:nvPicPr>
          <p:cNvPr id="502" name="Google Shape;502;p73"/>
          <p:cNvPicPr preferRelativeResize="0"/>
          <p:nvPr/>
        </p:nvPicPr>
        <p:blipFill rotWithShape="1">
          <a:blip r:embed="rId3">
            <a:alphaModFix/>
          </a:blip>
          <a:srcRect b="30640" l="26401" r="26097" t="42279"/>
          <a:stretch/>
        </p:blipFill>
        <p:spPr>
          <a:xfrm>
            <a:off x="956510" y="1389647"/>
            <a:ext cx="7550774" cy="28424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nvSpPr>
        <p:spPr>
          <a:xfrm>
            <a:off x="1162450" y="1110125"/>
            <a:ext cx="5724000" cy="2008800"/>
          </a:xfrm>
          <a:prstGeom prst="rect">
            <a:avLst/>
          </a:prstGeom>
          <a:solidFill>
            <a:srgbClr val="C8F9FC"/>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Rockwell"/>
                <a:ea typeface="Rockwell"/>
                <a:cs typeface="Rockwell"/>
                <a:sym typeface="Rockwell"/>
              </a:rPr>
              <a:t>Nothing like starting out with a bang on a first release affordable wine from Elk Cove Vineyards! This light bodied wine opens with an inviting fruit and floral bouquet including light pineapple, pear and light rose petal. I also detected hints of guava. The color is basically clear with a slight straw tint. The palate is fresh, slightly dry, smooth, crisp and includes flavors of pineapples, apricots, and hints of guava. This Willamette Valley offering is very versatile and food friendly with nice texture, acidity and balance. </a:t>
            </a:r>
            <a:r>
              <a:rPr lang="en-GB">
                <a:solidFill>
                  <a:schemeClr val="dk1"/>
                </a:solidFill>
                <a:latin typeface="Rockwell"/>
                <a:ea typeface="Rockwell"/>
                <a:cs typeface="Rockwell"/>
                <a:sym typeface="Rockwell"/>
              </a:rPr>
              <a:t>It </a:t>
            </a:r>
            <a:r>
              <a:rPr lang="en-GB" sz="1400">
                <a:solidFill>
                  <a:schemeClr val="dk1"/>
                </a:solidFill>
                <a:latin typeface="Rockwell"/>
                <a:ea typeface="Rockwell"/>
                <a:cs typeface="Rockwell"/>
                <a:sym typeface="Rockwell"/>
              </a:rPr>
              <a:t>finishes with a nice mouth coating dry pink grapefruit that fades away nicely. </a:t>
            </a:r>
            <a:endParaRPr sz="1100"/>
          </a:p>
        </p:txBody>
      </p:sp>
      <p:sp>
        <p:nvSpPr>
          <p:cNvPr id="176" name="Google Shape;176;p29"/>
          <p:cNvSpPr txBox="1"/>
          <p:nvPr/>
        </p:nvSpPr>
        <p:spPr>
          <a:xfrm>
            <a:off x="2857096" y="610175"/>
            <a:ext cx="1848600" cy="284700"/>
          </a:xfrm>
          <a:prstGeom prst="rect">
            <a:avLst/>
          </a:prstGeom>
          <a:solidFill>
            <a:srgbClr val="FFC000"/>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Rockwell"/>
                <a:ea typeface="Rockwell"/>
                <a:cs typeface="Rockwell"/>
                <a:sym typeface="Rockwell"/>
              </a:rPr>
              <a:t>Label = ?</a:t>
            </a:r>
            <a:endParaRPr sz="1400">
              <a:solidFill>
                <a:schemeClr val="dk1"/>
              </a:solidFill>
              <a:latin typeface="Rockwell"/>
              <a:ea typeface="Rockwell"/>
              <a:cs typeface="Rockwell"/>
              <a:sym typeface="Rockwe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4"/>
          <p:cNvSpPr txBox="1"/>
          <p:nvPr>
            <p:ph type="title"/>
          </p:nvPr>
        </p:nvSpPr>
        <p:spPr>
          <a:xfrm>
            <a:off x="601790" y="272605"/>
            <a:ext cx="5658000" cy="9051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89000"/>
              </a:lnSpc>
              <a:spcBef>
                <a:spcPts val="0"/>
              </a:spcBef>
              <a:spcAft>
                <a:spcPts val="0"/>
              </a:spcAft>
              <a:buClr>
                <a:schemeClr val="dk2"/>
              </a:buClr>
              <a:buSzPct val="80487"/>
              <a:buFont typeface="Georgia"/>
              <a:buNone/>
            </a:pPr>
            <a:r>
              <a:rPr lang="en-GB"/>
              <a:t>Estimating probabilities from corpus</a:t>
            </a:r>
            <a:endParaRPr/>
          </a:p>
        </p:txBody>
      </p:sp>
      <p:sp>
        <p:nvSpPr>
          <p:cNvPr id="508" name="Google Shape;508;p74"/>
          <p:cNvSpPr txBox="1"/>
          <p:nvPr>
            <p:ph idx="1" type="body"/>
          </p:nvPr>
        </p:nvSpPr>
        <p:spPr>
          <a:xfrm>
            <a:off x="937260" y="1628775"/>
            <a:ext cx="7200900" cy="3350100"/>
          </a:xfrm>
          <a:prstGeom prst="rect">
            <a:avLst/>
          </a:prstGeom>
          <a:noFill/>
          <a:ln>
            <a:noFill/>
          </a:ln>
        </p:spPr>
        <p:txBody>
          <a:bodyPr anchorCtr="0" anchor="t" bIns="34275" lIns="68575" spcFirstLastPara="1" rIns="68575" wrap="square" tIns="34275">
            <a:normAutofit/>
          </a:bodyPr>
          <a:lstStyle/>
          <a:p>
            <a:pPr indent="0" lvl="0" marL="0" rtl="0" algn="l">
              <a:lnSpc>
                <a:spcPct val="94000"/>
              </a:lnSpc>
              <a:spcBef>
                <a:spcPts val="0"/>
              </a:spcBef>
              <a:spcAft>
                <a:spcPts val="0"/>
              </a:spcAft>
              <a:buClr>
                <a:schemeClr val="dk2"/>
              </a:buClr>
              <a:buSzPts val="1800"/>
              <a:buNone/>
            </a:pPr>
            <a:r>
              <a:rPr lang="en-GB" sz="1800"/>
              <a:t>Estimate from counts in corpus</a:t>
            </a:r>
            <a:endParaRPr/>
          </a:p>
          <a:p>
            <a:pPr indent="0" lvl="0" marL="0" rtl="0" algn="l">
              <a:lnSpc>
                <a:spcPct val="94000"/>
              </a:lnSpc>
              <a:spcBef>
                <a:spcPts val="900"/>
              </a:spcBef>
              <a:spcAft>
                <a:spcPts val="0"/>
              </a:spcAft>
              <a:buClr>
                <a:schemeClr val="dk2"/>
              </a:buClr>
              <a:buSzPts val="1800"/>
              <a:buNone/>
            </a:pPr>
            <a:r>
              <a:rPr lang="en-GB" sz="1800"/>
              <a:t>P(w</a:t>
            </a:r>
            <a:r>
              <a:rPr baseline="-25000" lang="en-GB" sz="1800"/>
              <a:t>1</a:t>
            </a:r>
            <a:r>
              <a:rPr lang="en-GB" sz="1800"/>
              <a:t>w</a:t>
            </a:r>
            <a:r>
              <a:rPr baseline="-25000" lang="en-GB" sz="1800"/>
              <a:t>2</a:t>
            </a:r>
            <a:r>
              <a:rPr lang="en-GB" sz="1800"/>
              <a:t>…w</a:t>
            </a:r>
            <a:r>
              <a:rPr baseline="-25000" lang="en-GB" sz="1800"/>
              <a:t>n</a:t>
            </a:r>
            <a:r>
              <a:rPr lang="en-GB" sz="1800"/>
              <a:t>) = Count_of (w</a:t>
            </a:r>
            <a:r>
              <a:rPr baseline="-25000" lang="en-GB" sz="1800"/>
              <a:t>1</a:t>
            </a:r>
            <a:r>
              <a:rPr lang="en-GB" sz="1800"/>
              <a:t>w</a:t>
            </a:r>
            <a:r>
              <a:rPr baseline="-25000" lang="en-GB" sz="1800"/>
              <a:t>2</a:t>
            </a:r>
            <a:r>
              <a:rPr lang="en-GB" sz="1800"/>
              <a:t>w</a:t>
            </a:r>
            <a:r>
              <a:rPr baseline="-25000" lang="en-GB" sz="1800"/>
              <a:t>3</a:t>
            </a:r>
            <a:r>
              <a:rPr lang="en-GB" sz="1800"/>
              <a:t>…w</a:t>
            </a:r>
            <a:r>
              <a:rPr baseline="-25000" lang="en-GB" sz="1800"/>
              <a:t>n</a:t>
            </a:r>
            <a:r>
              <a:rPr lang="en-GB" sz="1800"/>
              <a:t>) / Count_of (w</a:t>
            </a:r>
            <a:r>
              <a:rPr baseline="-25000" lang="en-GB" sz="1800"/>
              <a:t>1</a:t>
            </a:r>
            <a:r>
              <a:rPr lang="en-GB" sz="1800"/>
              <a:t>w</a:t>
            </a:r>
            <a:r>
              <a:rPr baseline="-25000" lang="en-GB" sz="1800"/>
              <a:t>2</a:t>
            </a:r>
            <a:r>
              <a:rPr lang="en-GB" sz="1800"/>
              <a:t>w</a:t>
            </a:r>
            <a:r>
              <a:rPr baseline="-25000" lang="en-GB" sz="1800"/>
              <a:t>3</a:t>
            </a:r>
            <a:r>
              <a:rPr lang="en-GB" sz="1800"/>
              <a:t>…w</a:t>
            </a:r>
            <a:r>
              <a:rPr baseline="-25000" lang="en-GB" sz="1800"/>
              <a:t>n-1</a:t>
            </a:r>
            <a:r>
              <a:rPr lang="en-GB" sz="1800"/>
              <a:t>) </a:t>
            </a:r>
            <a:endParaRPr/>
          </a:p>
          <a:p>
            <a:pPr indent="0" lvl="0" marL="0" rtl="0" algn="l">
              <a:lnSpc>
                <a:spcPct val="94000"/>
              </a:lnSpc>
              <a:spcBef>
                <a:spcPts val="900"/>
              </a:spcBef>
              <a:spcAft>
                <a:spcPts val="0"/>
              </a:spcAft>
              <a:buClr>
                <a:schemeClr val="dk2"/>
              </a:buClr>
              <a:buSzPts val="1800"/>
              <a:buNone/>
            </a:pPr>
            <a:r>
              <a:t/>
            </a:r>
            <a:endParaRPr sz="1800"/>
          </a:p>
          <a:p>
            <a:pPr indent="0" lvl="0" marL="0" rtl="0" algn="l">
              <a:lnSpc>
                <a:spcPct val="94000"/>
              </a:lnSpc>
              <a:spcBef>
                <a:spcPts val="900"/>
              </a:spcBef>
              <a:spcAft>
                <a:spcPts val="0"/>
              </a:spcAft>
              <a:buClr>
                <a:schemeClr val="dk2"/>
              </a:buClr>
              <a:buSzPts val="1800"/>
              <a:buNone/>
            </a:pPr>
            <a:r>
              <a:rPr lang="en-GB" sz="1800"/>
              <a:t>P(its water is so transparent that the) = </a:t>
            </a:r>
            <a:endParaRPr/>
          </a:p>
        </p:txBody>
      </p:sp>
      <p:pic>
        <p:nvPicPr>
          <p:cNvPr id="509" name="Google Shape;509;p74"/>
          <p:cNvPicPr preferRelativeResize="0"/>
          <p:nvPr/>
        </p:nvPicPr>
        <p:blipFill rotWithShape="1">
          <a:blip r:embed="rId3">
            <a:alphaModFix/>
          </a:blip>
          <a:srcRect b="45926" l="25834" r="31884" t="35184"/>
          <a:stretch/>
        </p:blipFill>
        <p:spPr>
          <a:xfrm>
            <a:off x="1430179" y="3121819"/>
            <a:ext cx="5799298" cy="1457325"/>
          </a:xfrm>
          <a:prstGeom prst="rect">
            <a:avLst/>
          </a:prstGeom>
          <a:noFill/>
          <a:ln>
            <a:noFill/>
          </a:ln>
        </p:spPr>
      </p:pic>
      <p:sp>
        <p:nvSpPr>
          <p:cNvPr id="510" name="Google Shape;510;p74"/>
          <p:cNvSpPr txBox="1"/>
          <p:nvPr/>
        </p:nvSpPr>
        <p:spPr>
          <a:xfrm>
            <a:off x="6407255" y="3850481"/>
            <a:ext cx="2481900" cy="500100"/>
          </a:xfrm>
          <a:prstGeom prst="rect">
            <a:avLst/>
          </a:prstGeom>
          <a:gradFill>
            <a:gsLst>
              <a:gs pos="0">
                <a:srgbClr val="E692A1"/>
              </a:gs>
              <a:gs pos="50000">
                <a:srgbClr val="E67D90"/>
              </a:gs>
              <a:gs pos="100000">
                <a:srgbClr val="D0697B"/>
              </a:gs>
            </a:gsLst>
            <a:lin ang="5400012" scaled="0"/>
          </a:gradFill>
          <a:ln cap="flat" cmpd="sng" w="9525">
            <a:solidFill>
              <a:schemeClr val="accent6"/>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Georgia"/>
                <a:ea typeface="Georgia"/>
                <a:cs typeface="Georgia"/>
                <a:sym typeface="Georgia"/>
              </a:rPr>
              <a:t>Impossible to get enough data </a:t>
            </a:r>
            <a:endParaRPr sz="1400">
              <a:solidFill>
                <a:schemeClr val="dk1"/>
              </a:solidFill>
              <a:latin typeface="Georgia"/>
              <a:ea typeface="Georgia"/>
              <a:cs typeface="Georgia"/>
              <a:sym typeface="Georgi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10">
                                            <p:txEl>
                                              <p:pRg end="0" st="0"/>
                                            </p:txEl>
                                          </p:spTgt>
                                        </p:tgtEl>
                                        <p:attrNameLst>
                                          <p:attrName>style.visibility</p:attrName>
                                        </p:attrNameLst>
                                      </p:cBhvr>
                                      <p:to>
                                        <p:strVal val="visible"/>
                                      </p:to>
                                    </p:set>
                                    <p:anim calcmode="lin" valueType="num">
                                      <p:cBhvr additive="base">
                                        <p:cTn dur="500"/>
                                        <p:tgtEl>
                                          <p:spTgt spid="510">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5"/>
          <p:cNvSpPr txBox="1"/>
          <p:nvPr>
            <p:ph type="title"/>
          </p:nvPr>
        </p:nvSpPr>
        <p:spPr>
          <a:xfrm>
            <a:off x="601790" y="272605"/>
            <a:ext cx="5658000" cy="9051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89000"/>
              </a:lnSpc>
              <a:spcBef>
                <a:spcPts val="0"/>
              </a:spcBef>
              <a:spcAft>
                <a:spcPts val="0"/>
              </a:spcAft>
              <a:buClr>
                <a:schemeClr val="dk2"/>
              </a:buClr>
              <a:buSzPct val="80487"/>
              <a:buFont typeface="Georgia"/>
              <a:buNone/>
            </a:pPr>
            <a:r>
              <a:rPr lang="en-GB"/>
              <a:t>Predicting words to complete sequences</a:t>
            </a:r>
            <a:endParaRPr/>
          </a:p>
        </p:txBody>
      </p:sp>
      <p:sp>
        <p:nvSpPr>
          <p:cNvPr id="516" name="Google Shape;516;p75"/>
          <p:cNvSpPr txBox="1"/>
          <p:nvPr>
            <p:ph idx="1" type="body"/>
          </p:nvPr>
        </p:nvSpPr>
        <p:spPr>
          <a:xfrm>
            <a:off x="601790" y="1193292"/>
            <a:ext cx="5658000" cy="2278500"/>
          </a:xfrm>
          <a:prstGeom prst="rect">
            <a:avLst/>
          </a:prstGeom>
          <a:noFill/>
          <a:ln>
            <a:noFill/>
          </a:ln>
        </p:spPr>
        <p:txBody>
          <a:bodyPr anchorCtr="0" anchor="t" bIns="34275" lIns="68575" spcFirstLastPara="1" rIns="68575" wrap="square" tIns="34275">
            <a:normAutofit lnSpcReduction="20000"/>
          </a:bodyPr>
          <a:lstStyle/>
          <a:p>
            <a:pPr indent="0" lvl="0" marL="0" rtl="0" algn="l">
              <a:lnSpc>
                <a:spcPct val="94000"/>
              </a:lnSpc>
              <a:spcBef>
                <a:spcPts val="0"/>
              </a:spcBef>
              <a:spcAft>
                <a:spcPts val="0"/>
              </a:spcAft>
              <a:buClr>
                <a:schemeClr val="dk2"/>
              </a:buClr>
              <a:buSzPts val="1800"/>
              <a:buNone/>
            </a:pPr>
            <a:r>
              <a:rPr lang="en-GB" sz="1800"/>
              <a:t>Given a sequence w</a:t>
            </a:r>
            <a:r>
              <a:rPr baseline="-25000" lang="en-GB" sz="1800"/>
              <a:t>1</a:t>
            </a:r>
            <a:r>
              <a:rPr lang="en-GB" sz="1800"/>
              <a:t>w</a:t>
            </a:r>
            <a:r>
              <a:rPr baseline="-25000" lang="en-GB" sz="1800"/>
              <a:t>2</a:t>
            </a:r>
            <a:r>
              <a:rPr lang="en-GB" sz="1800"/>
              <a:t>w</a:t>
            </a:r>
            <a:r>
              <a:rPr baseline="-25000" lang="en-GB" sz="1800"/>
              <a:t>3</a:t>
            </a:r>
            <a:r>
              <a:rPr lang="en-GB" sz="1800"/>
              <a:t>…w</a:t>
            </a:r>
            <a:r>
              <a:rPr baseline="-25000" lang="en-GB" sz="1800"/>
              <a:t>n-1</a:t>
            </a:r>
            <a:r>
              <a:rPr lang="en-GB" sz="1800"/>
              <a:t> – predicting next word w</a:t>
            </a:r>
            <a:endParaRPr/>
          </a:p>
          <a:p>
            <a:pPr indent="-292100" lvl="1" marL="685800" rtl="0" algn="l">
              <a:lnSpc>
                <a:spcPct val="94000"/>
              </a:lnSpc>
              <a:spcBef>
                <a:spcPts val="500"/>
              </a:spcBef>
              <a:spcAft>
                <a:spcPts val="0"/>
              </a:spcAft>
              <a:buClr>
                <a:schemeClr val="dk2"/>
              </a:buClr>
              <a:buSzPts val="1800"/>
              <a:buChar char="▪"/>
            </a:pPr>
            <a:r>
              <a:rPr lang="en-GB" sz="1800"/>
              <a:t>Predicted word w = Maximum_Likelihood_EstimateP(w|w</a:t>
            </a:r>
            <a:r>
              <a:rPr baseline="-25000" lang="en-GB" sz="1800"/>
              <a:t>1</a:t>
            </a:r>
            <a:r>
              <a:rPr lang="en-GB" sz="1800"/>
              <a:t>w</a:t>
            </a:r>
            <a:r>
              <a:rPr baseline="-25000" lang="en-GB" sz="1800"/>
              <a:t>2</a:t>
            </a:r>
            <a:r>
              <a:rPr lang="en-GB" sz="1800"/>
              <a:t>w</a:t>
            </a:r>
            <a:r>
              <a:rPr baseline="-25000" lang="en-GB" sz="1800"/>
              <a:t>3</a:t>
            </a:r>
            <a:r>
              <a:rPr lang="en-GB" sz="1800"/>
              <a:t>…w</a:t>
            </a:r>
            <a:r>
              <a:rPr baseline="-25000" lang="en-GB" sz="1800"/>
              <a:t>n-1</a:t>
            </a:r>
            <a:r>
              <a:rPr lang="en-GB" sz="1800"/>
              <a:t>)</a:t>
            </a:r>
            <a:endParaRPr/>
          </a:p>
          <a:p>
            <a:pPr indent="-177800" lvl="1" marL="685800" rtl="0" algn="l">
              <a:lnSpc>
                <a:spcPct val="94000"/>
              </a:lnSpc>
              <a:spcBef>
                <a:spcPts val="500"/>
              </a:spcBef>
              <a:spcAft>
                <a:spcPts val="0"/>
              </a:spcAft>
              <a:buClr>
                <a:schemeClr val="dk2"/>
              </a:buClr>
              <a:buSzPts val="1800"/>
              <a:buNone/>
            </a:pPr>
            <a:r>
              <a:t/>
            </a:r>
            <a:endParaRPr sz="1800"/>
          </a:p>
          <a:p>
            <a:pPr indent="-292100" lvl="1" marL="685800" rtl="0" algn="l">
              <a:lnSpc>
                <a:spcPct val="94000"/>
              </a:lnSpc>
              <a:spcBef>
                <a:spcPts val="500"/>
              </a:spcBef>
              <a:spcAft>
                <a:spcPts val="0"/>
              </a:spcAft>
              <a:buClr>
                <a:schemeClr val="dk2"/>
              </a:buClr>
              <a:buSzPts val="1800"/>
              <a:buChar char="▪"/>
            </a:pPr>
            <a:r>
              <a:rPr baseline="-25000" lang="en-GB" sz="1800"/>
              <a:t>Without enough data to compute probabilities – models are meaningless</a:t>
            </a:r>
            <a:r>
              <a:rPr lang="en-GB" sz="1800"/>
              <a:t> </a:t>
            </a:r>
            <a:endParaRPr sz="1800"/>
          </a:p>
          <a:p>
            <a:pPr indent="-177800" lvl="1" marL="685800" rtl="0" algn="l">
              <a:lnSpc>
                <a:spcPct val="94000"/>
              </a:lnSpc>
              <a:spcBef>
                <a:spcPts val="500"/>
              </a:spcBef>
              <a:spcAft>
                <a:spcPts val="0"/>
              </a:spcAft>
              <a:buClr>
                <a:schemeClr val="dk2"/>
              </a:buClr>
              <a:buSzPts val="1800"/>
              <a:buNone/>
            </a:pPr>
            <a:r>
              <a:t/>
            </a:r>
            <a:endParaRPr baseline="-25000" sz="1800"/>
          </a:p>
          <a:p>
            <a:pPr indent="-190500" lvl="0" marL="292100" rtl="0" algn="l">
              <a:lnSpc>
                <a:spcPct val="94000"/>
              </a:lnSpc>
              <a:spcBef>
                <a:spcPts val="900"/>
              </a:spcBef>
              <a:spcAft>
                <a:spcPts val="0"/>
              </a:spcAft>
              <a:buClr>
                <a:schemeClr val="dk2"/>
              </a:buClr>
              <a:buSzPts val="1500"/>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6"/>
          <p:cNvSpPr txBox="1"/>
          <p:nvPr>
            <p:ph type="title"/>
          </p:nvPr>
        </p:nvSpPr>
        <p:spPr>
          <a:xfrm>
            <a:off x="1028700" y="514350"/>
            <a:ext cx="7200900" cy="457200"/>
          </a:xfrm>
          <a:prstGeom prst="rect">
            <a:avLst/>
          </a:prstGeom>
          <a:noFill/>
          <a:ln>
            <a:noFill/>
          </a:ln>
        </p:spPr>
        <p:txBody>
          <a:bodyPr anchorCtr="0" anchor="t" bIns="34275" lIns="68575" spcFirstLastPara="1" rIns="68575" wrap="square" tIns="34275">
            <a:normAutofit fontScale="90000"/>
          </a:bodyPr>
          <a:lstStyle/>
          <a:p>
            <a:pPr indent="0" lvl="0" marL="0" rtl="0" algn="l">
              <a:lnSpc>
                <a:spcPct val="89000"/>
              </a:lnSpc>
              <a:spcBef>
                <a:spcPts val="0"/>
              </a:spcBef>
              <a:spcAft>
                <a:spcPts val="0"/>
              </a:spcAft>
              <a:buClr>
                <a:schemeClr val="dk2"/>
              </a:buClr>
              <a:buSzPct val="80487"/>
              <a:buFont typeface="Georgia"/>
              <a:buNone/>
            </a:pPr>
            <a:r>
              <a:rPr lang="en-GB"/>
              <a:t>Ngram Models</a:t>
            </a:r>
            <a:endParaRPr/>
          </a:p>
        </p:txBody>
      </p:sp>
      <p:sp>
        <p:nvSpPr>
          <p:cNvPr id="522" name="Google Shape;522;p76"/>
          <p:cNvSpPr txBox="1"/>
          <p:nvPr>
            <p:ph idx="1" type="body"/>
          </p:nvPr>
        </p:nvSpPr>
        <p:spPr>
          <a:xfrm>
            <a:off x="1028699" y="1107281"/>
            <a:ext cx="7300200" cy="3630000"/>
          </a:xfrm>
          <a:prstGeom prst="rect">
            <a:avLst/>
          </a:prstGeom>
          <a:noFill/>
          <a:ln>
            <a:noFill/>
          </a:ln>
        </p:spPr>
        <p:txBody>
          <a:bodyPr anchorCtr="0" anchor="t" bIns="34275" lIns="68575" spcFirstLastPara="1" rIns="68575" wrap="square" tIns="34275">
            <a:normAutofit/>
          </a:bodyPr>
          <a:lstStyle/>
          <a:p>
            <a:pPr indent="-292100" lvl="0" marL="292100" rtl="0" algn="l">
              <a:lnSpc>
                <a:spcPct val="94000"/>
              </a:lnSpc>
              <a:spcBef>
                <a:spcPts val="0"/>
              </a:spcBef>
              <a:spcAft>
                <a:spcPts val="0"/>
              </a:spcAft>
              <a:buClr>
                <a:schemeClr val="dk2"/>
              </a:buClr>
              <a:buSzPts val="1800"/>
              <a:buChar char="▪"/>
            </a:pPr>
            <a:r>
              <a:rPr lang="en-GB" sz="1800"/>
              <a:t>Markovian Assumption – Not all n-1 previous words are required – limited data from the past can be used  </a:t>
            </a:r>
            <a:endParaRPr/>
          </a:p>
          <a:p>
            <a:pPr indent="-177800" lvl="0" marL="292100" rtl="0" algn="l">
              <a:lnSpc>
                <a:spcPct val="94000"/>
              </a:lnSpc>
              <a:spcBef>
                <a:spcPts val="900"/>
              </a:spcBef>
              <a:spcAft>
                <a:spcPts val="0"/>
              </a:spcAft>
              <a:buClr>
                <a:schemeClr val="dk2"/>
              </a:buClr>
              <a:buSzPts val="1800"/>
              <a:buNone/>
            </a:pPr>
            <a:r>
              <a:t/>
            </a:r>
            <a:endParaRPr sz="1800"/>
          </a:p>
          <a:p>
            <a:pPr indent="0" lvl="0" marL="0" rtl="0" algn="l">
              <a:lnSpc>
                <a:spcPct val="94000"/>
              </a:lnSpc>
              <a:spcBef>
                <a:spcPts val="900"/>
              </a:spcBef>
              <a:spcAft>
                <a:spcPts val="0"/>
              </a:spcAft>
              <a:buClr>
                <a:schemeClr val="dk2"/>
              </a:buClr>
              <a:buSzPts val="1800"/>
              <a:buNone/>
            </a:pPr>
            <a:r>
              <a:t/>
            </a:r>
            <a:endParaRPr sz="1800"/>
          </a:p>
          <a:p>
            <a:pPr indent="-292100" lvl="0" marL="292100" rtl="0" algn="l">
              <a:lnSpc>
                <a:spcPct val="94000"/>
              </a:lnSpc>
              <a:spcBef>
                <a:spcPts val="900"/>
              </a:spcBef>
              <a:spcAft>
                <a:spcPts val="0"/>
              </a:spcAft>
              <a:buClr>
                <a:schemeClr val="dk2"/>
              </a:buClr>
              <a:buSzPts val="1800"/>
              <a:buFont typeface="Noto Sans Symbols"/>
              <a:buChar char="⮚"/>
            </a:pPr>
            <a:r>
              <a:rPr b="1" lang="en-GB" sz="1800"/>
              <a:t>Unigrams</a:t>
            </a:r>
            <a:r>
              <a:rPr lang="en-GB" sz="1800"/>
              <a:t> consider only one past word</a:t>
            </a:r>
            <a:endParaRPr/>
          </a:p>
          <a:p>
            <a:pPr indent="-292100" lvl="1" marL="685800" rtl="0" algn="l">
              <a:lnSpc>
                <a:spcPct val="94000"/>
              </a:lnSpc>
              <a:spcBef>
                <a:spcPts val="500"/>
              </a:spcBef>
              <a:spcAft>
                <a:spcPts val="0"/>
              </a:spcAft>
              <a:buClr>
                <a:schemeClr val="dk2"/>
              </a:buClr>
              <a:buSzPts val="1800"/>
              <a:buFont typeface="Noto Sans Symbols"/>
              <a:buChar char="⮚"/>
            </a:pPr>
            <a:r>
              <a:rPr lang="en-GB" sz="1800"/>
              <a:t>P(w</a:t>
            </a:r>
            <a:r>
              <a:rPr baseline="-25000" lang="en-GB" sz="1800"/>
              <a:t>1</a:t>
            </a:r>
            <a:r>
              <a:rPr lang="en-GB" sz="1800"/>
              <a:t>w</a:t>
            </a:r>
            <a:r>
              <a:rPr baseline="-25000" lang="en-GB" sz="1800"/>
              <a:t>2</a:t>
            </a:r>
            <a:r>
              <a:rPr lang="en-GB" sz="1800"/>
              <a:t>w</a:t>
            </a:r>
            <a:r>
              <a:rPr baseline="-25000" lang="en-GB" sz="1800"/>
              <a:t>3</a:t>
            </a:r>
            <a:r>
              <a:rPr lang="en-GB" sz="1800"/>
              <a:t>w</a:t>
            </a:r>
            <a:r>
              <a:rPr baseline="-25000" lang="en-GB" sz="1800"/>
              <a:t>4</a:t>
            </a:r>
            <a:r>
              <a:rPr lang="en-GB" sz="1800"/>
              <a:t>) = P(w</a:t>
            </a:r>
            <a:r>
              <a:rPr baseline="-25000" lang="en-GB" sz="1800"/>
              <a:t>2</a:t>
            </a:r>
            <a:r>
              <a:rPr lang="en-GB" sz="1800"/>
              <a:t>|w</a:t>
            </a:r>
            <a:r>
              <a:rPr baseline="-25000" lang="en-GB" sz="1800"/>
              <a:t>1</a:t>
            </a:r>
            <a:r>
              <a:rPr lang="en-GB" sz="1800"/>
              <a:t>)*P(w</a:t>
            </a:r>
            <a:r>
              <a:rPr baseline="-25000" lang="en-GB" sz="1800"/>
              <a:t>3</a:t>
            </a:r>
            <a:r>
              <a:rPr lang="en-GB" sz="1800"/>
              <a:t>|w</a:t>
            </a:r>
            <a:r>
              <a:rPr baseline="-25000" lang="en-GB" sz="1800"/>
              <a:t>2</a:t>
            </a:r>
            <a:r>
              <a:rPr lang="en-GB" sz="1800"/>
              <a:t>)*P(w</a:t>
            </a:r>
            <a:r>
              <a:rPr baseline="-25000" lang="en-GB" sz="1800"/>
              <a:t>4</a:t>
            </a:r>
            <a:r>
              <a:rPr lang="en-GB" sz="1800"/>
              <a:t>|w</a:t>
            </a:r>
            <a:r>
              <a:rPr baseline="-25000" lang="en-GB" sz="1800"/>
              <a:t>3</a:t>
            </a:r>
            <a:r>
              <a:rPr lang="en-GB" sz="1800"/>
              <a:t>)</a:t>
            </a:r>
            <a:endParaRPr sz="1800"/>
          </a:p>
          <a:p>
            <a:pPr indent="-292100" lvl="0" marL="292100" rtl="0" algn="l">
              <a:lnSpc>
                <a:spcPct val="94000"/>
              </a:lnSpc>
              <a:spcBef>
                <a:spcPts val="900"/>
              </a:spcBef>
              <a:spcAft>
                <a:spcPts val="0"/>
              </a:spcAft>
              <a:buClr>
                <a:schemeClr val="dk2"/>
              </a:buClr>
              <a:buSzPts val="1800"/>
              <a:buFont typeface="Noto Sans Symbols"/>
              <a:buChar char="⮚"/>
            </a:pPr>
            <a:r>
              <a:rPr b="1" lang="en-GB" sz="1800"/>
              <a:t>Bigrams</a:t>
            </a:r>
            <a:r>
              <a:rPr lang="en-GB" sz="1800"/>
              <a:t> consider only two past words</a:t>
            </a:r>
            <a:endParaRPr/>
          </a:p>
          <a:p>
            <a:pPr indent="-292100" lvl="1" marL="685800" rtl="0" algn="l">
              <a:lnSpc>
                <a:spcPct val="94000"/>
              </a:lnSpc>
              <a:spcBef>
                <a:spcPts val="500"/>
              </a:spcBef>
              <a:spcAft>
                <a:spcPts val="0"/>
              </a:spcAft>
              <a:buClr>
                <a:schemeClr val="dk2"/>
              </a:buClr>
              <a:buSzPts val="1800"/>
              <a:buFont typeface="Noto Sans Symbols"/>
              <a:buChar char="⮚"/>
            </a:pPr>
            <a:r>
              <a:rPr lang="en-GB" sz="1800"/>
              <a:t>P(w</a:t>
            </a:r>
            <a:r>
              <a:rPr baseline="-25000" lang="en-GB" sz="1800"/>
              <a:t>1</a:t>
            </a:r>
            <a:r>
              <a:rPr lang="en-GB" sz="1800"/>
              <a:t>w</a:t>
            </a:r>
            <a:r>
              <a:rPr baseline="-25000" lang="en-GB" sz="1800"/>
              <a:t>2</a:t>
            </a:r>
            <a:r>
              <a:rPr lang="en-GB" sz="1800"/>
              <a:t>w</a:t>
            </a:r>
            <a:r>
              <a:rPr baseline="-25000" lang="en-GB" sz="1800"/>
              <a:t>3</a:t>
            </a:r>
            <a:r>
              <a:rPr lang="en-GB" sz="1800"/>
              <a:t>w</a:t>
            </a:r>
            <a:r>
              <a:rPr baseline="-25000" lang="en-GB" sz="1800"/>
              <a:t>4</a:t>
            </a:r>
            <a:r>
              <a:rPr lang="en-GB" sz="1800"/>
              <a:t>)  = P(w</a:t>
            </a:r>
            <a:r>
              <a:rPr baseline="-25000" lang="en-GB" sz="1800"/>
              <a:t>3 </a:t>
            </a:r>
            <a:r>
              <a:rPr lang="en-GB" sz="1800"/>
              <a:t>|w</a:t>
            </a:r>
            <a:r>
              <a:rPr baseline="-25000" lang="en-GB" sz="1800"/>
              <a:t>1 </a:t>
            </a:r>
            <a:r>
              <a:rPr lang="en-GB" sz="1800"/>
              <a:t>w</a:t>
            </a:r>
            <a:r>
              <a:rPr baseline="-25000" lang="en-GB" sz="1800"/>
              <a:t>2</a:t>
            </a:r>
            <a:r>
              <a:rPr lang="en-GB" sz="1800"/>
              <a:t>) * P(w</a:t>
            </a:r>
            <a:r>
              <a:rPr baseline="-25000" lang="en-GB" sz="1800"/>
              <a:t>4</a:t>
            </a:r>
            <a:r>
              <a:rPr lang="en-GB" sz="1800"/>
              <a:t>|w</a:t>
            </a:r>
            <a:r>
              <a:rPr baseline="-25000" lang="en-GB" sz="1800"/>
              <a:t>2</a:t>
            </a:r>
            <a:r>
              <a:rPr lang="en-GB" sz="1800"/>
              <a:t>w</a:t>
            </a:r>
            <a:r>
              <a:rPr baseline="-25000" lang="en-GB" sz="1800"/>
              <a:t>3</a:t>
            </a:r>
            <a:r>
              <a:rPr lang="en-GB" sz="1800"/>
              <a:t>)</a:t>
            </a:r>
            <a:endParaRPr sz="1800"/>
          </a:p>
          <a:p>
            <a:pPr indent="-292100" lvl="0" marL="292100" rtl="0" algn="l">
              <a:lnSpc>
                <a:spcPct val="94000"/>
              </a:lnSpc>
              <a:spcBef>
                <a:spcPts val="900"/>
              </a:spcBef>
              <a:spcAft>
                <a:spcPts val="0"/>
              </a:spcAft>
              <a:buClr>
                <a:schemeClr val="dk2"/>
              </a:buClr>
              <a:buSzPts val="1800"/>
              <a:buFont typeface="Noto Sans Symbols"/>
              <a:buChar char="⮚"/>
            </a:pPr>
            <a:r>
              <a:rPr b="1" lang="en-GB" sz="1800"/>
              <a:t>Trigrams</a:t>
            </a:r>
            <a:r>
              <a:rPr lang="en-GB" sz="1800"/>
              <a:t> consider only three past words </a:t>
            </a:r>
            <a:endParaRPr/>
          </a:p>
          <a:p>
            <a:pPr indent="-292100" lvl="1" marL="685800" rtl="0" algn="l">
              <a:lnSpc>
                <a:spcPct val="94000"/>
              </a:lnSpc>
              <a:spcBef>
                <a:spcPts val="500"/>
              </a:spcBef>
              <a:spcAft>
                <a:spcPts val="0"/>
              </a:spcAft>
              <a:buClr>
                <a:schemeClr val="dk2"/>
              </a:buClr>
              <a:buSzPts val="1800"/>
              <a:buFont typeface="Noto Sans Symbols"/>
              <a:buChar char="⮚"/>
            </a:pPr>
            <a:r>
              <a:rPr lang="en-GB" sz="1800"/>
              <a:t>P(w</a:t>
            </a:r>
            <a:r>
              <a:rPr baseline="-25000" lang="en-GB" sz="1800"/>
              <a:t>1</a:t>
            </a:r>
            <a:r>
              <a:rPr lang="en-GB" sz="1800"/>
              <a:t>w</a:t>
            </a:r>
            <a:r>
              <a:rPr baseline="-25000" lang="en-GB" sz="1800"/>
              <a:t>2</a:t>
            </a:r>
            <a:r>
              <a:rPr lang="en-GB" sz="1800"/>
              <a:t>w</a:t>
            </a:r>
            <a:r>
              <a:rPr baseline="-25000" lang="en-GB" sz="1800"/>
              <a:t>3</a:t>
            </a:r>
            <a:r>
              <a:rPr lang="en-GB" sz="1800"/>
              <a:t>w</a:t>
            </a:r>
            <a:r>
              <a:rPr baseline="-25000" lang="en-GB" sz="1800"/>
              <a:t>4</a:t>
            </a:r>
            <a:r>
              <a:rPr lang="en-GB" sz="1800"/>
              <a:t>)= P(w</a:t>
            </a:r>
            <a:r>
              <a:rPr baseline="-25000" lang="en-GB" sz="1800"/>
              <a:t>4 </a:t>
            </a:r>
            <a:r>
              <a:rPr lang="en-GB" sz="1800"/>
              <a:t>|w</a:t>
            </a:r>
            <a:r>
              <a:rPr baseline="-25000" lang="en-GB" sz="1800"/>
              <a:t>1</a:t>
            </a:r>
            <a:r>
              <a:rPr lang="en-GB" sz="1800"/>
              <a:t>w</a:t>
            </a:r>
            <a:r>
              <a:rPr baseline="-25000" lang="en-GB" sz="1800"/>
              <a:t>2</a:t>
            </a:r>
            <a:r>
              <a:rPr lang="en-GB" sz="1800"/>
              <a:t>w</a:t>
            </a:r>
            <a:r>
              <a:rPr baseline="-25000" lang="en-GB" sz="1800"/>
              <a:t>3</a:t>
            </a:r>
            <a:r>
              <a:rPr lang="en-GB" sz="1800"/>
              <a:t>)</a:t>
            </a:r>
            <a:endParaRPr/>
          </a:p>
        </p:txBody>
      </p:sp>
      <p:pic>
        <p:nvPicPr>
          <p:cNvPr id="523" name="Google Shape;523;p76"/>
          <p:cNvPicPr preferRelativeResize="0"/>
          <p:nvPr/>
        </p:nvPicPr>
        <p:blipFill rotWithShape="1">
          <a:blip r:embed="rId3">
            <a:alphaModFix/>
          </a:blip>
          <a:srcRect b="51217" l="23399" r="27513" t="35982"/>
          <a:stretch/>
        </p:blipFill>
        <p:spPr>
          <a:xfrm>
            <a:off x="1451353" y="1917428"/>
            <a:ext cx="4326187" cy="63451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7"/>
          <p:cNvSpPr txBox="1"/>
          <p:nvPr>
            <p:ph type="title"/>
          </p:nvPr>
        </p:nvSpPr>
        <p:spPr>
          <a:xfrm>
            <a:off x="1028700" y="514350"/>
            <a:ext cx="7200900" cy="800100"/>
          </a:xfrm>
          <a:prstGeom prst="rect">
            <a:avLst/>
          </a:prstGeom>
          <a:noFill/>
          <a:ln>
            <a:noFill/>
          </a:ln>
        </p:spPr>
        <p:txBody>
          <a:bodyPr anchorCtr="0" anchor="t" bIns="34275" lIns="68575" spcFirstLastPara="1" rIns="68575" wrap="square" tIns="34275">
            <a:normAutofit/>
          </a:bodyPr>
          <a:lstStyle/>
          <a:p>
            <a:pPr indent="0" lvl="0" marL="0" rtl="0" algn="l">
              <a:lnSpc>
                <a:spcPct val="89000"/>
              </a:lnSpc>
              <a:spcBef>
                <a:spcPts val="0"/>
              </a:spcBef>
              <a:spcAft>
                <a:spcPts val="0"/>
              </a:spcAft>
              <a:buClr>
                <a:schemeClr val="dk2"/>
              </a:buClr>
              <a:buSzPts val="3300"/>
              <a:buFont typeface="Georgia"/>
              <a:buNone/>
            </a:pPr>
            <a:r>
              <a:rPr lang="en-GB"/>
              <a:t>Experiment</a:t>
            </a:r>
            <a:endParaRPr/>
          </a:p>
        </p:txBody>
      </p:sp>
      <p:sp>
        <p:nvSpPr>
          <p:cNvPr id="529" name="Google Shape;529;p77"/>
          <p:cNvSpPr txBox="1"/>
          <p:nvPr>
            <p:ph idx="1" type="body"/>
          </p:nvPr>
        </p:nvSpPr>
        <p:spPr>
          <a:xfrm>
            <a:off x="1028700" y="1200150"/>
            <a:ext cx="7200900" cy="3200400"/>
          </a:xfrm>
          <a:prstGeom prst="rect">
            <a:avLst/>
          </a:prstGeom>
          <a:noFill/>
          <a:ln>
            <a:noFill/>
          </a:ln>
        </p:spPr>
        <p:txBody>
          <a:bodyPr anchorCtr="0" anchor="t" bIns="34275" lIns="68575" spcFirstLastPara="1" rIns="68575" wrap="square" tIns="34275">
            <a:normAutofit lnSpcReduction="20000"/>
          </a:bodyPr>
          <a:lstStyle/>
          <a:p>
            <a:pPr indent="-298450" lvl="0" marL="292100" rtl="0" algn="l">
              <a:lnSpc>
                <a:spcPct val="94000"/>
              </a:lnSpc>
              <a:spcBef>
                <a:spcPts val="0"/>
              </a:spcBef>
              <a:spcAft>
                <a:spcPts val="0"/>
              </a:spcAft>
              <a:buClr>
                <a:schemeClr val="dk2"/>
              </a:buClr>
              <a:buSzPts val="1500"/>
              <a:buChar char="▪"/>
            </a:pPr>
            <a:r>
              <a:rPr lang="en-GB"/>
              <a:t>Green – </a:t>
            </a:r>
            <a:endParaRPr/>
          </a:p>
          <a:p>
            <a:pPr indent="-298450" lvl="0" marL="292100" rtl="0" algn="l">
              <a:lnSpc>
                <a:spcPct val="94000"/>
              </a:lnSpc>
              <a:spcBef>
                <a:spcPts val="900"/>
              </a:spcBef>
              <a:spcAft>
                <a:spcPts val="0"/>
              </a:spcAft>
              <a:buClr>
                <a:schemeClr val="dk2"/>
              </a:buClr>
              <a:buSzPts val="1500"/>
              <a:buChar char="▪"/>
            </a:pPr>
            <a:r>
              <a:rPr lang="en-GB"/>
              <a:t>Large Green – </a:t>
            </a:r>
            <a:endParaRPr/>
          </a:p>
          <a:p>
            <a:pPr indent="-298450" lvl="0" marL="292100" rtl="0" algn="l">
              <a:lnSpc>
                <a:spcPct val="94000"/>
              </a:lnSpc>
              <a:spcBef>
                <a:spcPts val="900"/>
              </a:spcBef>
              <a:spcAft>
                <a:spcPts val="0"/>
              </a:spcAft>
              <a:buClr>
                <a:schemeClr val="dk2"/>
              </a:buClr>
              <a:buSzPts val="1500"/>
              <a:buChar char="▪"/>
            </a:pPr>
            <a:r>
              <a:rPr lang="en-GB"/>
              <a:t>I swallowed a large green –</a:t>
            </a:r>
            <a:endParaRPr/>
          </a:p>
          <a:p>
            <a:pPr indent="-298450" lvl="0" marL="292100" rtl="0" algn="l">
              <a:lnSpc>
                <a:spcPct val="94000"/>
              </a:lnSpc>
              <a:spcBef>
                <a:spcPts val="900"/>
              </a:spcBef>
              <a:spcAft>
                <a:spcPts val="0"/>
              </a:spcAft>
              <a:buClr>
                <a:schemeClr val="dk2"/>
              </a:buClr>
              <a:buSzPts val="1500"/>
              <a:buFont typeface="Noto Sans Symbols"/>
              <a:buChar char="⮚"/>
            </a:pPr>
            <a:r>
              <a:rPr lang="en-GB"/>
              <a:t>Pro</a:t>
            </a:r>
            <a:endParaRPr/>
          </a:p>
          <a:p>
            <a:pPr indent="-298450" lvl="1" marL="685800" rtl="0" algn="l">
              <a:lnSpc>
                <a:spcPct val="94000"/>
              </a:lnSpc>
              <a:spcBef>
                <a:spcPts val="500"/>
              </a:spcBef>
              <a:spcAft>
                <a:spcPts val="0"/>
              </a:spcAft>
              <a:buClr>
                <a:schemeClr val="dk2"/>
              </a:buClr>
              <a:buSzPts val="1500"/>
              <a:buFont typeface="Noto Sans Symbols"/>
              <a:buChar char="⮚"/>
            </a:pPr>
            <a:r>
              <a:rPr lang="en-GB"/>
              <a:t>The more information you have – the better is your prediction  </a:t>
            </a:r>
            <a:endParaRPr/>
          </a:p>
          <a:p>
            <a:pPr indent="-203200" lvl="0" marL="292100" rtl="0" algn="l">
              <a:lnSpc>
                <a:spcPct val="94000"/>
              </a:lnSpc>
              <a:spcBef>
                <a:spcPts val="900"/>
              </a:spcBef>
              <a:spcAft>
                <a:spcPts val="0"/>
              </a:spcAft>
              <a:buClr>
                <a:schemeClr val="dk2"/>
              </a:buClr>
              <a:buSzPts val="1500"/>
              <a:buFont typeface="Noto Sans Symbols"/>
              <a:buNone/>
            </a:pPr>
            <a:r>
              <a:t/>
            </a:r>
            <a:endParaRPr/>
          </a:p>
          <a:p>
            <a:pPr indent="-298450" lvl="0" marL="292100" rtl="0" algn="l">
              <a:lnSpc>
                <a:spcPct val="94000"/>
              </a:lnSpc>
              <a:spcBef>
                <a:spcPts val="900"/>
              </a:spcBef>
              <a:spcAft>
                <a:spcPts val="0"/>
              </a:spcAft>
              <a:buClr>
                <a:schemeClr val="dk2"/>
              </a:buClr>
              <a:buSzPts val="1500"/>
              <a:buFont typeface="Noto Sans Symbols"/>
              <a:buChar char="⮚"/>
            </a:pPr>
            <a:r>
              <a:rPr lang="en-GB"/>
              <a:t>Con</a:t>
            </a:r>
            <a:endParaRPr/>
          </a:p>
          <a:p>
            <a:pPr indent="-298450" lvl="1" marL="685800" rtl="0" algn="l">
              <a:lnSpc>
                <a:spcPct val="94000"/>
              </a:lnSpc>
              <a:spcBef>
                <a:spcPts val="500"/>
              </a:spcBef>
              <a:spcAft>
                <a:spcPts val="0"/>
              </a:spcAft>
              <a:buClr>
                <a:schemeClr val="dk2"/>
              </a:buClr>
              <a:buSzPts val="1500"/>
              <a:buChar char="▪"/>
            </a:pPr>
            <a:r>
              <a:rPr lang="en-GB"/>
              <a:t>Sparseness of data - few words are common - vast majority of words are</a:t>
            </a:r>
            <a:endParaRPr/>
          </a:p>
          <a:p>
            <a:pPr indent="-298450" lvl="1" marL="685800" rtl="0" algn="l">
              <a:lnSpc>
                <a:spcPct val="94000"/>
              </a:lnSpc>
              <a:spcBef>
                <a:spcPts val="500"/>
              </a:spcBef>
              <a:spcAft>
                <a:spcPts val="0"/>
              </a:spcAft>
              <a:buClr>
                <a:schemeClr val="dk2"/>
              </a:buClr>
              <a:buSzPts val="1500"/>
              <a:buChar char="▪"/>
            </a:pPr>
            <a:r>
              <a:rPr lang="en-GB"/>
              <a:t>very uncommon</a:t>
            </a:r>
            <a:endParaRPr/>
          </a:p>
          <a:p>
            <a:pPr indent="-298450" lvl="1" marL="685800" rtl="0" algn="l">
              <a:lnSpc>
                <a:spcPct val="94000"/>
              </a:lnSpc>
              <a:spcBef>
                <a:spcPts val="500"/>
              </a:spcBef>
              <a:spcAft>
                <a:spcPts val="0"/>
              </a:spcAft>
              <a:buClr>
                <a:schemeClr val="dk2"/>
              </a:buClr>
              <a:buSzPts val="1500"/>
              <a:buChar char="▪"/>
            </a:pPr>
            <a:r>
              <a:rPr lang="en-GB"/>
              <a:t>Longer n-grams are rarer</a:t>
            </a:r>
            <a:endParaRPr/>
          </a:p>
          <a:p>
            <a:pPr indent="-298450" lvl="1" marL="685800" rtl="0" algn="l">
              <a:lnSpc>
                <a:spcPct val="94000"/>
              </a:lnSpc>
              <a:spcBef>
                <a:spcPts val="500"/>
              </a:spcBef>
              <a:spcAft>
                <a:spcPts val="0"/>
              </a:spcAft>
              <a:buClr>
                <a:schemeClr val="dk2"/>
              </a:buClr>
              <a:buSzPts val="1500"/>
              <a:buChar char="▪"/>
            </a:pPr>
            <a:r>
              <a:rPr lang="en-GB"/>
              <a:t>MLE assigns a zero probability to unseen events.</a:t>
            </a:r>
            <a:endParaRPr/>
          </a:p>
          <a:p>
            <a:pPr indent="-203200" lvl="1" marL="685800" rtl="0" algn="l">
              <a:lnSpc>
                <a:spcPct val="94000"/>
              </a:lnSpc>
              <a:spcBef>
                <a:spcPts val="500"/>
              </a:spcBef>
              <a:spcAft>
                <a:spcPts val="0"/>
              </a:spcAft>
              <a:buClr>
                <a:schemeClr val="dk2"/>
              </a:buClr>
              <a:buSzPts val="1500"/>
              <a:buFont typeface="Noto Sans Symbols"/>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8"/>
          <p:cNvSpPr txBox="1"/>
          <p:nvPr>
            <p:ph type="title"/>
          </p:nvPr>
        </p:nvSpPr>
        <p:spPr>
          <a:xfrm>
            <a:off x="601790" y="272605"/>
            <a:ext cx="5658000" cy="905100"/>
          </a:xfrm>
          <a:prstGeom prst="rect">
            <a:avLst/>
          </a:prstGeom>
          <a:noFill/>
          <a:ln>
            <a:noFill/>
          </a:ln>
        </p:spPr>
        <p:txBody>
          <a:bodyPr anchorCtr="0" anchor="t" bIns="34275" lIns="68575" spcFirstLastPara="1" rIns="68575" wrap="square" tIns="34275">
            <a:normAutofit/>
          </a:bodyPr>
          <a:lstStyle/>
          <a:p>
            <a:pPr indent="0" lvl="0" marL="0" rtl="0" algn="l">
              <a:lnSpc>
                <a:spcPct val="89000"/>
              </a:lnSpc>
              <a:spcBef>
                <a:spcPts val="0"/>
              </a:spcBef>
              <a:spcAft>
                <a:spcPts val="0"/>
              </a:spcAft>
              <a:buClr>
                <a:schemeClr val="dk2"/>
              </a:buClr>
              <a:buSzPts val="3300"/>
              <a:buFont typeface="Georgia"/>
              <a:buNone/>
            </a:pPr>
            <a:r>
              <a:rPr lang="en-GB"/>
              <a:t>Laplacian smoothing</a:t>
            </a:r>
            <a:endParaRPr/>
          </a:p>
        </p:txBody>
      </p:sp>
      <p:pic>
        <p:nvPicPr>
          <p:cNvPr id="535" name="Google Shape;535;p78"/>
          <p:cNvPicPr preferRelativeResize="0"/>
          <p:nvPr/>
        </p:nvPicPr>
        <p:blipFill rotWithShape="1">
          <a:blip r:embed="rId3">
            <a:alphaModFix/>
          </a:blip>
          <a:srcRect b="21111" l="42724" r="18669" t="61452"/>
          <a:stretch/>
        </p:blipFill>
        <p:spPr>
          <a:xfrm>
            <a:off x="1180367" y="1071563"/>
            <a:ext cx="5295168" cy="1345221"/>
          </a:xfrm>
          <a:prstGeom prst="rect">
            <a:avLst/>
          </a:prstGeom>
          <a:noFill/>
          <a:ln>
            <a:noFill/>
          </a:ln>
        </p:spPr>
      </p:pic>
      <p:pic>
        <p:nvPicPr>
          <p:cNvPr id="536" name="Google Shape;536;p78"/>
          <p:cNvPicPr preferRelativeResize="0"/>
          <p:nvPr/>
        </p:nvPicPr>
        <p:blipFill rotWithShape="1">
          <a:blip r:embed="rId4">
            <a:alphaModFix/>
          </a:blip>
          <a:srcRect b="52821" l="28397" r="34295" t="28290"/>
          <a:stretch/>
        </p:blipFill>
        <p:spPr>
          <a:xfrm>
            <a:off x="3004853" y="2604099"/>
            <a:ext cx="5117122" cy="1457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9"/>
          <p:cNvSpPr txBox="1"/>
          <p:nvPr>
            <p:ph type="title"/>
          </p:nvPr>
        </p:nvSpPr>
        <p:spPr>
          <a:xfrm>
            <a:off x="802386" y="363474"/>
            <a:ext cx="7543800" cy="12069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542" name="Google Shape;542;p79"/>
          <p:cNvSpPr txBox="1"/>
          <p:nvPr>
            <p:ph idx="1" type="body"/>
          </p:nvPr>
        </p:nvSpPr>
        <p:spPr>
          <a:xfrm>
            <a:off x="802386" y="1591056"/>
            <a:ext cx="7543800" cy="3038100"/>
          </a:xfrm>
          <a:prstGeom prst="rect">
            <a:avLst/>
          </a:prstGeom>
        </p:spPr>
        <p:txBody>
          <a:bodyPr anchorCtr="0" anchor="t" bIns="34275" lIns="68575" spcFirstLastPara="1" rIns="68575" wrap="square" tIns="34275">
            <a:normAutofit/>
          </a:bodyPr>
          <a:lstStyle/>
          <a:p>
            <a:pPr indent="0" lvl="0" marL="0" rtl="0" algn="l">
              <a:spcBef>
                <a:spcPts val="9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802386" y="363474"/>
            <a:ext cx="7543800" cy="12069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Features To be Used</a:t>
            </a:r>
            <a:endParaRPr/>
          </a:p>
        </p:txBody>
      </p:sp>
      <p:sp>
        <p:nvSpPr>
          <p:cNvPr id="182" name="Google Shape;182;p30"/>
          <p:cNvSpPr txBox="1"/>
          <p:nvPr>
            <p:ph idx="1" type="body"/>
          </p:nvPr>
        </p:nvSpPr>
        <p:spPr>
          <a:xfrm>
            <a:off x="802386" y="1591056"/>
            <a:ext cx="7543800" cy="3038100"/>
          </a:xfrm>
          <a:prstGeom prst="rect">
            <a:avLst/>
          </a:prstGeom>
        </p:spPr>
        <p:txBody>
          <a:bodyPr anchorCtr="0" anchor="t" bIns="34275" lIns="68575" spcFirstLastPara="1" rIns="68575" wrap="square" tIns="34275">
            <a:normAutofit/>
          </a:bodyPr>
          <a:lstStyle/>
          <a:p>
            <a:pPr indent="0" lvl="0" marL="0" rtl="0" algn="l">
              <a:spcBef>
                <a:spcPts val="900"/>
              </a:spcBef>
              <a:spcAft>
                <a:spcPts val="0"/>
              </a:spcAft>
              <a:buNone/>
            </a:pPr>
            <a:r>
              <a:rPr lang="en-GB"/>
              <a:t>Words</a:t>
            </a:r>
            <a:endParaRPr/>
          </a:p>
          <a:p>
            <a:pPr indent="0" lvl="0" marL="0" rtl="0" algn="l">
              <a:spcBef>
                <a:spcPts val="900"/>
              </a:spcBef>
              <a:spcAft>
                <a:spcPts val="0"/>
              </a:spcAft>
              <a:buNone/>
            </a:pPr>
            <a:r>
              <a:t/>
            </a:r>
            <a:endParaRPr/>
          </a:p>
          <a:p>
            <a:pPr indent="0" lvl="0" marL="0" rtl="0" algn="l">
              <a:spcBef>
                <a:spcPts val="900"/>
              </a:spcBef>
              <a:spcAft>
                <a:spcPts val="0"/>
              </a:spcAft>
              <a:buNone/>
            </a:pPr>
            <a:r>
              <a:rPr lang="en-GB"/>
              <a:t>How - Vector - Space representation of documents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802386" y="363474"/>
            <a:ext cx="7543800" cy="12069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SzPts val="4100"/>
              <a:buFont typeface="Rockwell"/>
              <a:buNone/>
            </a:pPr>
            <a:r>
              <a:rPr lang="en-GB"/>
              <a:t>DOCUMENT REPRESENTATION - BINARY</a:t>
            </a:r>
            <a:endParaRPr/>
          </a:p>
        </p:txBody>
      </p:sp>
      <p:sp>
        <p:nvSpPr>
          <p:cNvPr id="188" name="Google Shape;188;p31"/>
          <p:cNvSpPr txBox="1"/>
          <p:nvPr>
            <p:ph idx="1" type="body"/>
          </p:nvPr>
        </p:nvSpPr>
        <p:spPr>
          <a:xfrm>
            <a:off x="507231" y="1376374"/>
            <a:ext cx="5734500" cy="2634300"/>
          </a:xfrm>
          <a:prstGeom prst="rect">
            <a:avLst/>
          </a:prstGeom>
          <a:noFill/>
          <a:ln>
            <a:noFill/>
          </a:ln>
        </p:spPr>
        <p:txBody>
          <a:bodyPr anchorCtr="0" anchor="t" bIns="34275" lIns="68575" spcFirstLastPara="1" rIns="68575" wrap="square" tIns="34275">
            <a:normAutofit fontScale="25000" lnSpcReduction="20000"/>
          </a:bodyPr>
          <a:lstStyle/>
          <a:p>
            <a:pPr indent="-87312" lvl="0" marL="139700" rtl="0" algn="l">
              <a:lnSpc>
                <a:spcPct val="90000"/>
              </a:lnSpc>
              <a:spcBef>
                <a:spcPts val="0"/>
              </a:spcBef>
              <a:spcAft>
                <a:spcPts val="0"/>
              </a:spcAft>
              <a:buSzPct val="83333"/>
              <a:buChar char="▪"/>
            </a:pPr>
            <a:r>
              <a:rPr lang="en-GB" sz="1800">
                <a:solidFill>
                  <a:srgbClr val="FF0000"/>
                </a:solidFill>
              </a:rPr>
              <a:t>Construct Term – document matrix – appended by labels</a:t>
            </a:r>
            <a:endParaRPr/>
          </a:p>
          <a:p>
            <a:pPr indent="-63500" lvl="0" marL="139700" rtl="0" algn="l">
              <a:lnSpc>
                <a:spcPct val="90000"/>
              </a:lnSpc>
              <a:spcBef>
                <a:spcPts val="900"/>
              </a:spcBef>
              <a:spcAft>
                <a:spcPts val="0"/>
              </a:spcAft>
              <a:buSzPct val="83333"/>
              <a:buNone/>
            </a:pPr>
            <a:r>
              <a:t/>
            </a:r>
            <a:endParaRPr sz="1800">
              <a:solidFill>
                <a:srgbClr val="FF0000"/>
              </a:solidFill>
            </a:endParaRPr>
          </a:p>
          <a:p>
            <a:pPr indent="-63500" lvl="0" marL="139700" rtl="0" algn="l">
              <a:lnSpc>
                <a:spcPct val="90000"/>
              </a:lnSpc>
              <a:spcBef>
                <a:spcPts val="900"/>
              </a:spcBef>
              <a:spcAft>
                <a:spcPts val="0"/>
              </a:spcAft>
              <a:buSzPct val="83333"/>
              <a:buNone/>
            </a:pPr>
            <a:r>
              <a:t/>
            </a:r>
            <a:endParaRPr sz="1800">
              <a:solidFill>
                <a:srgbClr val="FF0000"/>
              </a:solidFill>
            </a:endParaRPr>
          </a:p>
          <a:p>
            <a:pPr indent="-63500" lvl="0" marL="139700" rtl="0" algn="l">
              <a:lnSpc>
                <a:spcPct val="90000"/>
              </a:lnSpc>
              <a:spcBef>
                <a:spcPts val="900"/>
              </a:spcBef>
              <a:spcAft>
                <a:spcPts val="0"/>
              </a:spcAft>
              <a:buSzPct val="83333"/>
              <a:buNone/>
            </a:pPr>
            <a:r>
              <a:t/>
            </a:r>
            <a:endParaRPr sz="1800">
              <a:solidFill>
                <a:srgbClr val="FF0000"/>
              </a:solidFill>
            </a:endParaRPr>
          </a:p>
          <a:p>
            <a:pPr indent="-63500" lvl="0" marL="139700" rtl="0" algn="l">
              <a:lnSpc>
                <a:spcPct val="90000"/>
              </a:lnSpc>
              <a:spcBef>
                <a:spcPts val="900"/>
              </a:spcBef>
              <a:spcAft>
                <a:spcPts val="0"/>
              </a:spcAft>
              <a:buSzPct val="83333"/>
              <a:buNone/>
            </a:pPr>
            <a:r>
              <a:t/>
            </a:r>
            <a:endParaRPr sz="1800">
              <a:solidFill>
                <a:srgbClr val="FF0000"/>
              </a:solidFill>
            </a:endParaRPr>
          </a:p>
          <a:p>
            <a:pPr indent="-63500" lvl="0" marL="139700" rtl="0" algn="l">
              <a:lnSpc>
                <a:spcPct val="90000"/>
              </a:lnSpc>
              <a:spcBef>
                <a:spcPts val="900"/>
              </a:spcBef>
              <a:spcAft>
                <a:spcPts val="0"/>
              </a:spcAft>
              <a:buSzPct val="83333"/>
              <a:buNone/>
            </a:pPr>
            <a:r>
              <a:t/>
            </a:r>
            <a:endParaRPr sz="1800">
              <a:solidFill>
                <a:srgbClr val="FF0000"/>
              </a:solidFill>
            </a:endParaRPr>
          </a:p>
          <a:p>
            <a:pPr indent="-63500" lvl="0" marL="139700" rtl="0" algn="l">
              <a:lnSpc>
                <a:spcPct val="90000"/>
              </a:lnSpc>
              <a:spcBef>
                <a:spcPts val="900"/>
              </a:spcBef>
              <a:spcAft>
                <a:spcPts val="0"/>
              </a:spcAft>
              <a:buSzPct val="83333"/>
              <a:buNone/>
            </a:pPr>
            <a:r>
              <a:t/>
            </a:r>
            <a:endParaRPr sz="1800">
              <a:solidFill>
                <a:srgbClr val="FF0000"/>
              </a:solidFill>
            </a:endParaRPr>
          </a:p>
          <a:p>
            <a:pPr indent="-63500" lvl="0" marL="139700" rtl="0" algn="l">
              <a:lnSpc>
                <a:spcPct val="90000"/>
              </a:lnSpc>
              <a:spcBef>
                <a:spcPts val="900"/>
              </a:spcBef>
              <a:spcAft>
                <a:spcPts val="0"/>
              </a:spcAft>
              <a:buSzPct val="83333"/>
              <a:buNone/>
            </a:pPr>
            <a:r>
              <a:t/>
            </a:r>
            <a:endParaRPr sz="1800">
              <a:solidFill>
                <a:srgbClr val="FF0000"/>
              </a:solidFill>
            </a:endParaRPr>
          </a:p>
          <a:p>
            <a:pPr indent="-63500" lvl="0" marL="139700" rtl="0" algn="l">
              <a:lnSpc>
                <a:spcPct val="90000"/>
              </a:lnSpc>
              <a:spcBef>
                <a:spcPts val="900"/>
              </a:spcBef>
              <a:spcAft>
                <a:spcPts val="0"/>
              </a:spcAft>
              <a:buSzPct val="83333"/>
              <a:buNone/>
            </a:pPr>
            <a:r>
              <a:t/>
            </a:r>
            <a:endParaRPr sz="1800">
              <a:solidFill>
                <a:srgbClr val="FF0000"/>
              </a:solidFill>
            </a:endParaRPr>
          </a:p>
          <a:p>
            <a:pPr indent="-87312" lvl="0" marL="139700" rtl="0" algn="l">
              <a:lnSpc>
                <a:spcPct val="90000"/>
              </a:lnSpc>
              <a:spcBef>
                <a:spcPts val="900"/>
              </a:spcBef>
              <a:spcAft>
                <a:spcPts val="0"/>
              </a:spcAft>
              <a:buSzPct val="83333"/>
              <a:buChar char="▪"/>
            </a:pPr>
            <a:r>
              <a:rPr lang="en-GB" sz="1800">
                <a:solidFill>
                  <a:srgbClr val="FF0000"/>
                </a:solidFill>
              </a:rPr>
              <a:t>Construct Term-Class Matrix</a:t>
            </a:r>
            <a:endParaRPr/>
          </a:p>
          <a:p>
            <a:pPr indent="-76200" lvl="0" marL="139700" rtl="0" algn="l">
              <a:lnSpc>
                <a:spcPct val="90000"/>
              </a:lnSpc>
              <a:spcBef>
                <a:spcPts val="900"/>
              </a:spcBef>
              <a:spcAft>
                <a:spcPts val="0"/>
              </a:spcAft>
              <a:buSzPct val="86666"/>
              <a:buNone/>
            </a:pPr>
            <a:r>
              <a:t/>
            </a:r>
            <a:endParaRPr/>
          </a:p>
          <a:p>
            <a:pPr indent="-76200" lvl="0" marL="139700" rtl="0" algn="l">
              <a:lnSpc>
                <a:spcPct val="90000"/>
              </a:lnSpc>
              <a:spcBef>
                <a:spcPts val="900"/>
              </a:spcBef>
              <a:spcAft>
                <a:spcPts val="0"/>
              </a:spcAft>
              <a:buSzPct val="86666"/>
              <a:buNone/>
            </a:pPr>
            <a:r>
              <a:t/>
            </a:r>
            <a:endParaRPr/>
          </a:p>
          <a:p>
            <a:pPr indent="-76200" lvl="0" marL="139700" rtl="0" algn="l">
              <a:lnSpc>
                <a:spcPct val="90000"/>
              </a:lnSpc>
              <a:spcBef>
                <a:spcPts val="900"/>
              </a:spcBef>
              <a:spcAft>
                <a:spcPts val="0"/>
              </a:spcAft>
              <a:buSzPct val="86666"/>
              <a:buNone/>
            </a:pPr>
            <a:r>
              <a:t/>
            </a:r>
            <a:endParaRPr/>
          </a:p>
          <a:p>
            <a:pPr indent="-76200" lvl="0" marL="139700" rtl="0" algn="l">
              <a:lnSpc>
                <a:spcPct val="90000"/>
              </a:lnSpc>
              <a:spcBef>
                <a:spcPts val="900"/>
              </a:spcBef>
              <a:spcAft>
                <a:spcPts val="0"/>
              </a:spcAft>
              <a:buSzPct val="86666"/>
              <a:buNone/>
            </a:pPr>
            <a:r>
              <a:t/>
            </a:r>
            <a:endParaRPr/>
          </a:p>
          <a:p>
            <a:pPr indent="-76200" lvl="0" marL="139700" rtl="0" algn="l">
              <a:lnSpc>
                <a:spcPct val="90000"/>
              </a:lnSpc>
              <a:spcBef>
                <a:spcPts val="900"/>
              </a:spcBef>
              <a:spcAft>
                <a:spcPts val="0"/>
              </a:spcAft>
              <a:buSzPct val="86666"/>
              <a:buNone/>
            </a:pPr>
            <a:r>
              <a:t/>
            </a:r>
            <a:endParaRPr/>
          </a:p>
          <a:p>
            <a:pPr indent="-76200" lvl="0" marL="139700" rtl="0" algn="l">
              <a:lnSpc>
                <a:spcPct val="90000"/>
              </a:lnSpc>
              <a:spcBef>
                <a:spcPts val="900"/>
              </a:spcBef>
              <a:spcAft>
                <a:spcPts val="0"/>
              </a:spcAft>
              <a:buSzPct val="86666"/>
              <a:buNone/>
            </a:pPr>
            <a:r>
              <a:t/>
            </a:r>
            <a:endParaRPr/>
          </a:p>
          <a:p>
            <a:pPr indent="-76200" lvl="0" marL="139700" rtl="0" algn="l">
              <a:lnSpc>
                <a:spcPct val="90000"/>
              </a:lnSpc>
              <a:spcBef>
                <a:spcPts val="900"/>
              </a:spcBef>
              <a:spcAft>
                <a:spcPts val="0"/>
              </a:spcAft>
              <a:buSzPct val="86666"/>
              <a:buNone/>
            </a:pPr>
            <a:r>
              <a:t/>
            </a:r>
            <a:endParaRPr/>
          </a:p>
          <a:p>
            <a:pPr indent="-76200" lvl="0" marL="139700" rtl="0" algn="l">
              <a:lnSpc>
                <a:spcPct val="90000"/>
              </a:lnSpc>
              <a:spcBef>
                <a:spcPts val="900"/>
              </a:spcBef>
              <a:spcAft>
                <a:spcPts val="0"/>
              </a:spcAft>
              <a:buSzPct val="86666"/>
              <a:buNone/>
            </a:pPr>
            <a:r>
              <a:t/>
            </a:r>
            <a:endParaRPr/>
          </a:p>
          <a:p>
            <a:pPr indent="-76200" lvl="0" marL="139700" rtl="0" algn="l">
              <a:lnSpc>
                <a:spcPct val="90000"/>
              </a:lnSpc>
              <a:spcBef>
                <a:spcPts val="900"/>
              </a:spcBef>
              <a:spcAft>
                <a:spcPts val="0"/>
              </a:spcAft>
              <a:buSzPct val="86666"/>
              <a:buNone/>
            </a:pPr>
            <a:r>
              <a:t/>
            </a:r>
            <a:endParaRPr/>
          </a:p>
        </p:txBody>
      </p:sp>
      <p:graphicFrame>
        <p:nvGraphicFramePr>
          <p:cNvPr id="189" name="Google Shape;189;p31"/>
          <p:cNvGraphicFramePr/>
          <p:nvPr/>
        </p:nvGraphicFramePr>
        <p:xfrm>
          <a:off x="390646" y="1748993"/>
          <a:ext cx="3000000" cy="3000000"/>
        </p:xfrm>
        <a:graphic>
          <a:graphicData uri="http://schemas.openxmlformats.org/drawingml/2006/table">
            <a:tbl>
              <a:tblPr bandRow="1" firstRow="1">
                <a:noFill/>
                <a:tableStyleId>{AEF479B6-8B51-4866-B15A-F71164ADDDA7}</a:tableStyleId>
              </a:tblPr>
              <a:tblGrid>
                <a:gridCol w="860300"/>
                <a:gridCol w="520000"/>
                <a:gridCol w="529550"/>
                <a:gridCol w="677125"/>
                <a:gridCol w="581625"/>
                <a:gridCol w="555575"/>
                <a:gridCol w="668450"/>
                <a:gridCol w="668450"/>
                <a:gridCol w="659750"/>
                <a:gridCol w="763925"/>
                <a:gridCol w="755250"/>
                <a:gridCol w="1362925"/>
              </a:tblGrid>
              <a:tr h="278150">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rPr lang="en-GB"/>
                        <a:t>This</a:t>
                      </a:r>
                      <a:endParaRPr sz="1400"/>
                    </a:p>
                  </a:txBody>
                  <a:tcPr marT="34300" marB="34300" marR="68600" marL="68600"/>
                </a:tc>
                <a:tc>
                  <a:txBody>
                    <a:bodyPr/>
                    <a:lstStyle/>
                    <a:p>
                      <a:pPr indent="0" lvl="0" marL="0" marR="0" rtl="0" algn="l">
                        <a:spcBef>
                          <a:spcPts val="0"/>
                        </a:spcBef>
                        <a:spcAft>
                          <a:spcPts val="0"/>
                        </a:spcAft>
                        <a:buNone/>
                      </a:pPr>
                      <a:r>
                        <a:rPr lang="en-GB"/>
                        <a:t>Clear</a:t>
                      </a:r>
                      <a:endParaRPr sz="1400"/>
                    </a:p>
                  </a:txBody>
                  <a:tcPr marT="34300" marB="34300" marR="68600" marL="68600"/>
                </a:tc>
                <a:tc>
                  <a:txBody>
                    <a:bodyPr/>
                    <a:lstStyle/>
                    <a:p>
                      <a:pPr indent="0" lvl="0" marL="0" marR="0" rtl="0" algn="l">
                        <a:spcBef>
                          <a:spcPts val="0"/>
                        </a:spcBef>
                        <a:spcAft>
                          <a:spcPts val="0"/>
                        </a:spcAft>
                        <a:buNone/>
                      </a:pPr>
                      <a:r>
                        <a:rPr lang="en-GB"/>
                        <a:t>Straw</a:t>
                      </a:r>
                      <a:endParaRPr sz="1400"/>
                    </a:p>
                  </a:txBody>
                  <a:tcPr marT="34300" marB="34300" marR="68600" marL="68600"/>
                </a:tc>
                <a:tc>
                  <a:txBody>
                    <a:bodyPr/>
                    <a:lstStyle/>
                    <a:p>
                      <a:pPr indent="0" lvl="0" marL="0" marR="0" rtl="0" algn="l">
                        <a:spcBef>
                          <a:spcPts val="0"/>
                        </a:spcBef>
                        <a:spcAft>
                          <a:spcPts val="0"/>
                        </a:spcAft>
                        <a:buNone/>
                      </a:pPr>
                      <a:r>
                        <a:rPr lang="en-GB"/>
                        <a:t>Lime</a:t>
                      </a:r>
                      <a:endParaRPr sz="1400"/>
                    </a:p>
                  </a:txBody>
                  <a:tcPr marT="34300" marB="34300" marR="68600" marL="68600"/>
                </a:tc>
                <a:tc>
                  <a:txBody>
                    <a:bodyPr/>
                    <a:lstStyle/>
                    <a:p>
                      <a:pPr indent="0" lvl="0" marL="0" marR="0" rtl="0" algn="l">
                        <a:spcBef>
                          <a:spcPts val="0"/>
                        </a:spcBef>
                        <a:spcAft>
                          <a:spcPts val="0"/>
                        </a:spcAft>
                        <a:buNone/>
                      </a:pPr>
                      <a:r>
                        <a:rPr lang="en-GB"/>
                        <a:t>Sweet</a:t>
                      </a:r>
                      <a:endParaRPr sz="1400"/>
                    </a:p>
                  </a:txBody>
                  <a:tcPr marT="34300" marB="34300" marR="68600" marL="68600"/>
                </a:tc>
                <a:tc>
                  <a:txBody>
                    <a:bodyPr/>
                    <a:lstStyle/>
                    <a:p>
                      <a:pPr indent="0" lvl="0" marL="0" marR="0" rtl="0" algn="l">
                        <a:spcBef>
                          <a:spcPts val="0"/>
                        </a:spcBef>
                        <a:spcAft>
                          <a:spcPts val="0"/>
                        </a:spcAft>
                        <a:buNone/>
                      </a:pPr>
                      <a:r>
                        <a:rPr lang="en-GB"/>
                        <a:t>Dry</a:t>
                      </a:r>
                      <a:endParaRPr sz="1400"/>
                    </a:p>
                  </a:txBody>
                  <a:tcPr marT="34300" marB="34300" marR="68600" marL="68600"/>
                </a:tc>
                <a:tc>
                  <a:txBody>
                    <a:bodyPr/>
                    <a:lstStyle/>
                    <a:p>
                      <a:pPr indent="0" lvl="0" marL="0" marR="0" rtl="0" algn="l">
                        <a:spcBef>
                          <a:spcPts val="0"/>
                        </a:spcBef>
                        <a:spcAft>
                          <a:spcPts val="0"/>
                        </a:spcAft>
                        <a:buNone/>
                      </a:pPr>
                      <a:r>
                        <a:rPr lang="en-GB" sz="1400"/>
                        <a:t>t7</a:t>
                      </a:r>
                      <a:endParaRPr sz="1400"/>
                    </a:p>
                  </a:txBody>
                  <a:tcPr marT="34300" marB="34300" marR="68600" marL="68600"/>
                </a:tc>
                <a:tc>
                  <a:txBody>
                    <a:bodyPr/>
                    <a:lstStyle/>
                    <a:p>
                      <a:pPr indent="0" lvl="0" marL="0" marR="0" rtl="0" algn="l">
                        <a:spcBef>
                          <a:spcPts val="0"/>
                        </a:spcBef>
                        <a:spcAft>
                          <a:spcPts val="0"/>
                        </a:spcAft>
                        <a:buNone/>
                      </a:pPr>
                      <a:r>
                        <a:rPr lang="en-GB" sz="1400"/>
                        <a:t>t8</a:t>
                      </a:r>
                      <a:endParaRPr sz="1400"/>
                    </a:p>
                  </a:txBody>
                  <a:tcPr marT="34300" marB="34300" marR="68600" marL="68600"/>
                </a:tc>
                <a:tc>
                  <a:txBody>
                    <a:bodyPr/>
                    <a:lstStyle/>
                    <a:p>
                      <a:pPr indent="0" lvl="0" marL="0" marR="0" rtl="0" algn="l">
                        <a:spcBef>
                          <a:spcPts val="0"/>
                        </a:spcBef>
                        <a:spcAft>
                          <a:spcPts val="0"/>
                        </a:spcAft>
                        <a:buNone/>
                      </a:pPr>
                      <a:r>
                        <a:rPr lang="en-GB" sz="1400"/>
                        <a:t>t9</a:t>
                      </a:r>
                      <a:endParaRPr sz="1400"/>
                    </a:p>
                  </a:txBody>
                  <a:tcPr marT="34300" marB="34300" marR="68600" marL="68600"/>
                </a:tc>
                <a:tc>
                  <a:txBody>
                    <a:bodyPr/>
                    <a:lstStyle/>
                    <a:p>
                      <a:pPr indent="0" lvl="0" marL="0" marR="0" rtl="0" algn="l">
                        <a:spcBef>
                          <a:spcPts val="0"/>
                        </a:spcBef>
                        <a:spcAft>
                          <a:spcPts val="0"/>
                        </a:spcAft>
                        <a:buNone/>
                      </a:pPr>
                      <a:r>
                        <a:rPr lang="en-GB" sz="1400"/>
                        <a:t>t10</a:t>
                      </a:r>
                      <a:endParaRPr sz="1400"/>
                    </a:p>
                  </a:txBody>
                  <a:tcPr marT="34300" marB="34300" marR="68600" marL="68600"/>
                </a:tc>
                <a:tc>
                  <a:txBody>
                    <a:bodyPr/>
                    <a:lstStyle/>
                    <a:p>
                      <a:pPr indent="0" lvl="0" marL="0" marR="0" rtl="0" algn="l">
                        <a:spcBef>
                          <a:spcPts val="0"/>
                        </a:spcBef>
                        <a:spcAft>
                          <a:spcPts val="0"/>
                        </a:spcAft>
                        <a:buNone/>
                      </a:pPr>
                      <a:r>
                        <a:rPr lang="en-GB" sz="1400"/>
                        <a:t>Label</a:t>
                      </a:r>
                      <a:endParaRPr sz="1400"/>
                    </a:p>
                  </a:txBody>
                  <a:tcPr marT="34300" marB="34300" marR="68600" marL="68600"/>
                </a:tc>
              </a:tr>
              <a:tr h="278150">
                <a:tc>
                  <a:txBody>
                    <a:bodyPr/>
                    <a:lstStyle/>
                    <a:p>
                      <a:pPr indent="0" lvl="0" marL="0" marR="0" rtl="0" algn="l">
                        <a:spcBef>
                          <a:spcPts val="0"/>
                        </a:spcBef>
                        <a:spcAft>
                          <a:spcPts val="0"/>
                        </a:spcAft>
                        <a:buNone/>
                      </a:pPr>
                      <a:r>
                        <a:rPr lang="en-GB" sz="1400"/>
                        <a:t>d1</a:t>
                      </a:r>
                      <a:endParaRPr sz="1400"/>
                    </a:p>
                  </a:txBody>
                  <a:tcPr marT="34300" marB="34300" marR="68600" marL="68600"/>
                </a:tc>
                <a:tc>
                  <a:txBody>
                    <a:bodyPr/>
                    <a:lstStyle/>
                    <a:p>
                      <a:pPr indent="0" lvl="0" marL="0" marR="0" rtl="0" algn="l">
                        <a:spcBef>
                          <a:spcPts val="0"/>
                        </a:spcBef>
                        <a:spcAft>
                          <a:spcPts val="0"/>
                        </a:spcAft>
                        <a:buNone/>
                      </a:pPr>
                      <a:r>
                        <a:rPr lang="en-GB" sz="1400"/>
                        <a:t>1</a:t>
                      </a:r>
                      <a:endParaRPr sz="1400"/>
                    </a:p>
                  </a:txBody>
                  <a:tcPr marT="34300" marB="34300" marR="68600" marL="68600"/>
                </a:tc>
                <a:tc>
                  <a:txBody>
                    <a:bodyPr/>
                    <a:lstStyle/>
                    <a:p>
                      <a:pPr indent="0" lvl="0" marL="0" marR="0" rtl="0" algn="l">
                        <a:spcBef>
                          <a:spcPts val="0"/>
                        </a:spcBef>
                        <a:spcAft>
                          <a:spcPts val="0"/>
                        </a:spcAft>
                        <a:buNone/>
                      </a:pPr>
                      <a:r>
                        <a:rPr lang="en-GB" sz="1400"/>
                        <a:t>1</a:t>
                      </a:r>
                      <a:endParaRPr sz="1400"/>
                    </a:p>
                  </a:txBody>
                  <a:tcPr marT="34300" marB="34300" marR="68600" marL="68600"/>
                </a:tc>
                <a:tc>
                  <a:txBody>
                    <a:bodyPr/>
                    <a:lstStyle/>
                    <a:p>
                      <a:pPr indent="0" lvl="0" marL="0" marR="0" rtl="0" algn="l">
                        <a:spcBef>
                          <a:spcPts val="0"/>
                        </a:spcBef>
                        <a:spcAft>
                          <a:spcPts val="0"/>
                        </a:spcAft>
                        <a:buNone/>
                      </a:pPr>
                      <a:r>
                        <a:rPr lang="en-GB" sz="1400"/>
                        <a:t>0</a:t>
                      </a:r>
                      <a:endParaRPr sz="1400"/>
                    </a:p>
                  </a:txBody>
                  <a:tcPr marT="34300" marB="34300" marR="68600" marL="68600"/>
                </a:tc>
                <a:tc>
                  <a:txBody>
                    <a:bodyPr/>
                    <a:lstStyle/>
                    <a:p>
                      <a:pPr indent="0" lvl="0" marL="0" marR="0" rtl="0" algn="l">
                        <a:spcBef>
                          <a:spcPts val="0"/>
                        </a:spcBef>
                        <a:spcAft>
                          <a:spcPts val="0"/>
                        </a:spcAft>
                        <a:buNone/>
                      </a:pPr>
                      <a:r>
                        <a:rPr lang="en-GB" sz="1400"/>
                        <a:t>1</a:t>
                      </a:r>
                      <a:endParaRPr sz="1400"/>
                    </a:p>
                  </a:txBody>
                  <a:tcPr marT="34300" marB="34300" marR="68600" marL="68600"/>
                </a:tc>
                <a:tc>
                  <a:txBody>
                    <a:bodyPr/>
                    <a:lstStyle/>
                    <a:p>
                      <a:pPr indent="0" lvl="0" marL="0" marR="0" rtl="0" algn="l">
                        <a:spcBef>
                          <a:spcPts val="0"/>
                        </a:spcBef>
                        <a:spcAft>
                          <a:spcPts val="0"/>
                        </a:spcAft>
                        <a:buNone/>
                      </a:pPr>
                      <a:r>
                        <a:rPr lang="en-GB" sz="1400"/>
                        <a:t>1</a:t>
                      </a:r>
                      <a:endParaRPr sz="1400"/>
                    </a:p>
                  </a:txBody>
                  <a:tcPr marT="34300" marB="34300" marR="68600" marL="68600"/>
                </a:tc>
                <a:tc>
                  <a:txBody>
                    <a:bodyPr/>
                    <a:lstStyle/>
                    <a:p>
                      <a:pPr indent="0" lvl="0" marL="0" marR="0" rtl="0" algn="l">
                        <a:spcBef>
                          <a:spcPts val="0"/>
                        </a:spcBef>
                        <a:spcAft>
                          <a:spcPts val="0"/>
                        </a:spcAft>
                        <a:buNone/>
                      </a:pPr>
                      <a:r>
                        <a:rPr lang="en-GB" sz="1400"/>
                        <a:t>0</a:t>
                      </a:r>
                      <a:endParaRPr sz="1400"/>
                    </a:p>
                  </a:txBody>
                  <a:tcPr marT="34300" marB="34300" marR="68600" marL="68600"/>
                </a:tc>
                <a:tc>
                  <a:txBody>
                    <a:bodyPr/>
                    <a:lstStyle/>
                    <a:p>
                      <a:pPr indent="0" lvl="0" marL="0" marR="0" rtl="0" algn="l">
                        <a:spcBef>
                          <a:spcPts val="0"/>
                        </a:spcBef>
                        <a:spcAft>
                          <a:spcPts val="0"/>
                        </a:spcAft>
                        <a:buNone/>
                      </a:pPr>
                      <a:r>
                        <a:rPr lang="en-GB" sz="1400"/>
                        <a:t>0</a:t>
                      </a:r>
                      <a:endParaRPr sz="1400"/>
                    </a:p>
                  </a:txBody>
                  <a:tcPr marT="34300" marB="34300" marR="68600" marL="68600"/>
                </a:tc>
                <a:tc>
                  <a:txBody>
                    <a:bodyPr/>
                    <a:lstStyle/>
                    <a:p>
                      <a:pPr indent="0" lvl="0" marL="0" marR="0" rtl="0" algn="l">
                        <a:spcBef>
                          <a:spcPts val="0"/>
                        </a:spcBef>
                        <a:spcAft>
                          <a:spcPts val="0"/>
                        </a:spcAft>
                        <a:buNone/>
                      </a:pPr>
                      <a:r>
                        <a:rPr lang="en-GB" sz="1400"/>
                        <a:t>0</a:t>
                      </a:r>
                      <a:endParaRPr sz="1400"/>
                    </a:p>
                  </a:txBody>
                  <a:tcPr marT="34300" marB="34300" marR="68600" marL="68600"/>
                </a:tc>
                <a:tc>
                  <a:txBody>
                    <a:bodyPr/>
                    <a:lstStyle/>
                    <a:p>
                      <a:pPr indent="0" lvl="0" marL="0" marR="0" rtl="0" algn="l">
                        <a:spcBef>
                          <a:spcPts val="0"/>
                        </a:spcBef>
                        <a:spcAft>
                          <a:spcPts val="0"/>
                        </a:spcAft>
                        <a:buNone/>
                      </a:pPr>
                      <a:r>
                        <a:rPr lang="en-GB" sz="1400"/>
                        <a:t>0</a:t>
                      </a:r>
                      <a:endParaRPr sz="1400"/>
                    </a:p>
                  </a:txBody>
                  <a:tcPr marT="34300" marB="34300" marR="68600" marL="68600"/>
                </a:tc>
                <a:tc>
                  <a:txBody>
                    <a:bodyPr/>
                    <a:lstStyle/>
                    <a:p>
                      <a:pPr indent="0" lvl="0" marL="0" marR="0" rtl="0" algn="l">
                        <a:spcBef>
                          <a:spcPts val="0"/>
                        </a:spcBef>
                        <a:spcAft>
                          <a:spcPts val="0"/>
                        </a:spcAft>
                        <a:buNone/>
                      </a:pPr>
                      <a:r>
                        <a:rPr lang="en-GB" sz="1400"/>
                        <a:t>0</a:t>
                      </a:r>
                      <a:endParaRPr sz="1400"/>
                    </a:p>
                  </a:txBody>
                  <a:tcPr marT="34300" marB="34300" marR="68600" marL="68600"/>
                </a:tc>
                <a:tc>
                  <a:txBody>
                    <a:bodyPr/>
                    <a:lstStyle/>
                    <a:p>
                      <a:pPr indent="0" lvl="0" marL="0" marR="0" rtl="0" algn="l">
                        <a:spcBef>
                          <a:spcPts val="0"/>
                        </a:spcBef>
                        <a:spcAft>
                          <a:spcPts val="0"/>
                        </a:spcAft>
                        <a:buNone/>
                      </a:pPr>
                      <a:r>
                        <a:rPr lang="en-GB" sz="1400"/>
                        <a:t>l1</a:t>
                      </a:r>
                      <a:endParaRPr sz="1400"/>
                    </a:p>
                  </a:txBody>
                  <a:tcPr marT="34300" marB="34300" marR="68600" marL="68600"/>
                </a:tc>
              </a:tr>
              <a:tr h="278150">
                <a:tc>
                  <a:txBody>
                    <a:bodyPr/>
                    <a:lstStyle/>
                    <a:p>
                      <a:pPr indent="0" lvl="0" marL="0" marR="0" rtl="0" algn="l">
                        <a:spcBef>
                          <a:spcPts val="0"/>
                        </a:spcBef>
                        <a:spcAft>
                          <a:spcPts val="0"/>
                        </a:spcAft>
                        <a:buNone/>
                      </a:pPr>
                      <a:r>
                        <a:rPr lang="en-GB" sz="1400"/>
                        <a:t>d2</a:t>
                      </a:r>
                      <a:endParaRPr sz="1400"/>
                    </a:p>
                  </a:txBody>
                  <a:tcPr marT="34300" marB="34300" marR="68600" marL="68600"/>
                </a:tc>
                <a:tc>
                  <a:txBody>
                    <a:bodyPr/>
                    <a:lstStyle/>
                    <a:p>
                      <a:pPr indent="0" lvl="0" marL="0" marR="0" rtl="0" algn="l">
                        <a:spcBef>
                          <a:spcPts val="0"/>
                        </a:spcBef>
                        <a:spcAft>
                          <a:spcPts val="0"/>
                        </a:spcAft>
                        <a:buNone/>
                      </a:pPr>
                      <a:r>
                        <a:rPr lang="en-GB"/>
                        <a:t>1</a:t>
                      </a:r>
                      <a:endParaRPr sz="1400"/>
                    </a:p>
                  </a:txBody>
                  <a:tcPr marT="34300" marB="34300" marR="68600" marL="68600"/>
                </a:tc>
                <a:tc>
                  <a:txBody>
                    <a:bodyPr/>
                    <a:lstStyle/>
                    <a:p>
                      <a:pPr indent="0" lvl="0" marL="0" marR="0" rtl="0" algn="l">
                        <a:spcBef>
                          <a:spcPts val="0"/>
                        </a:spcBef>
                        <a:spcAft>
                          <a:spcPts val="0"/>
                        </a:spcAft>
                        <a:buNone/>
                      </a:pPr>
                      <a:r>
                        <a:rPr lang="en-GB" sz="1400"/>
                        <a:t>1</a:t>
                      </a:r>
                      <a:endParaRPr sz="1400"/>
                    </a:p>
                  </a:txBody>
                  <a:tcPr marT="34300" marB="34300" marR="68600" marL="68600"/>
                </a:tc>
                <a:tc>
                  <a:txBody>
                    <a:bodyPr/>
                    <a:lstStyle/>
                    <a:p>
                      <a:pPr indent="0" lvl="0" marL="0" marR="0" rtl="0" algn="l">
                        <a:spcBef>
                          <a:spcPts val="0"/>
                        </a:spcBef>
                        <a:spcAft>
                          <a:spcPts val="0"/>
                        </a:spcAft>
                        <a:buNone/>
                      </a:pPr>
                      <a:r>
                        <a:rPr lang="en-GB"/>
                        <a:t>0</a:t>
                      </a:r>
                      <a:endParaRPr sz="1400"/>
                    </a:p>
                  </a:txBody>
                  <a:tcPr marT="34300" marB="34300" marR="68600" marL="68600"/>
                </a:tc>
                <a:tc>
                  <a:txBody>
                    <a:bodyPr/>
                    <a:lstStyle/>
                    <a:p>
                      <a:pPr indent="0" lvl="0" marL="0" marR="0" rtl="0" algn="l">
                        <a:spcBef>
                          <a:spcPts val="0"/>
                        </a:spcBef>
                        <a:spcAft>
                          <a:spcPts val="0"/>
                        </a:spcAft>
                        <a:buNone/>
                      </a:pPr>
                      <a:r>
                        <a:rPr lang="en-GB"/>
                        <a:t>1</a:t>
                      </a:r>
                      <a:endParaRPr sz="1400"/>
                    </a:p>
                  </a:txBody>
                  <a:tcPr marT="34300" marB="34300" marR="68600" marL="68600"/>
                </a:tc>
                <a:tc>
                  <a:txBody>
                    <a:bodyPr/>
                    <a:lstStyle/>
                    <a:p>
                      <a:pPr indent="0" lvl="0" marL="0" marR="0" rtl="0" algn="l">
                        <a:spcBef>
                          <a:spcPts val="0"/>
                        </a:spcBef>
                        <a:spcAft>
                          <a:spcPts val="0"/>
                        </a:spcAft>
                        <a:buNone/>
                      </a:pPr>
                      <a:r>
                        <a:rPr lang="en-GB"/>
                        <a:t>1</a:t>
                      </a:r>
                      <a:endParaRPr sz="1400"/>
                    </a:p>
                  </a:txBody>
                  <a:tcPr marT="34300" marB="34300" marR="68600" marL="68600"/>
                </a:tc>
                <a:tc>
                  <a:txBody>
                    <a:bodyPr/>
                    <a:lstStyle/>
                    <a:p>
                      <a:pPr indent="0" lvl="0" marL="0" marR="0" rtl="0" algn="l">
                        <a:spcBef>
                          <a:spcPts val="0"/>
                        </a:spcBef>
                        <a:spcAft>
                          <a:spcPts val="0"/>
                        </a:spcAft>
                        <a:buNone/>
                      </a:pPr>
                      <a:r>
                        <a:rPr lang="en-GB"/>
                        <a:t>0</a:t>
                      </a:r>
                      <a:endParaRPr sz="1400"/>
                    </a:p>
                  </a:txBody>
                  <a:tcPr marT="34300" marB="34300" marR="68600" marL="68600"/>
                </a:tc>
                <a:tc>
                  <a:txBody>
                    <a:bodyPr/>
                    <a:lstStyle/>
                    <a:p>
                      <a:pPr indent="0" lvl="0" marL="0" marR="0" rtl="0" algn="l">
                        <a:spcBef>
                          <a:spcPts val="0"/>
                        </a:spcBef>
                        <a:spcAft>
                          <a:spcPts val="0"/>
                        </a:spcAft>
                        <a:buNone/>
                      </a:pPr>
                      <a:r>
                        <a:rPr lang="en-GB" sz="1400"/>
                        <a:t>1</a:t>
                      </a:r>
                      <a:endParaRPr sz="1400"/>
                    </a:p>
                  </a:txBody>
                  <a:tcPr marT="34300" marB="34300" marR="68600" marL="68600"/>
                </a:tc>
                <a:tc>
                  <a:txBody>
                    <a:bodyPr/>
                    <a:lstStyle/>
                    <a:p>
                      <a:pPr indent="0" lvl="0" marL="0" marR="0" rtl="0" algn="l">
                        <a:spcBef>
                          <a:spcPts val="0"/>
                        </a:spcBef>
                        <a:spcAft>
                          <a:spcPts val="0"/>
                        </a:spcAft>
                        <a:buNone/>
                      </a:pPr>
                      <a:r>
                        <a:rPr lang="en-GB" sz="1400"/>
                        <a:t>1</a:t>
                      </a:r>
                      <a:endParaRPr sz="1400"/>
                    </a:p>
                  </a:txBody>
                  <a:tcPr marT="34300" marB="34300" marR="68600" marL="68600"/>
                </a:tc>
                <a:tc>
                  <a:txBody>
                    <a:bodyPr/>
                    <a:lstStyle/>
                    <a:p>
                      <a:pPr indent="0" lvl="0" marL="0" marR="0" rtl="0" algn="l">
                        <a:spcBef>
                          <a:spcPts val="0"/>
                        </a:spcBef>
                        <a:spcAft>
                          <a:spcPts val="0"/>
                        </a:spcAft>
                        <a:buNone/>
                      </a:pPr>
                      <a:r>
                        <a:rPr lang="en-GB" sz="1400"/>
                        <a:t>0</a:t>
                      </a:r>
                      <a:endParaRPr sz="1400"/>
                    </a:p>
                  </a:txBody>
                  <a:tcPr marT="34300" marB="34300" marR="68600" marL="68600"/>
                </a:tc>
                <a:tc>
                  <a:txBody>
                    <a:bodyPr/>
                    <a:lstStyle/>
                    <a:p>
                      <a:pPr indent="0" lvl="0" marL="0" marR="0" rtl="0" algn="l">
                        <a:spcBef>
                          <a:spcPts val="0"/>
                        </a:spcBef>
                        <a:spcAft>
                          <a:spcPts val="0"/>
                        </a:spcAft>
                        <a:buNone/>
                      </a:pPr>
                      <a:r>
                        <a:rPr lang="en-GB" sz="1400"/>
                        <a:t>0</a:t>
                      </a:r>
                      <a:endParaRPr sz="1400"/>
                    </a:p>
                  </a:txBody>
                  <a:tcPr marT="34300" marB="34300" marR="68600" marL="68600"/>
                </a:tc>
                <a:tc>
                  <a:txBody>
                    <a:bodyPr/>
                    <a:lstStyle/>
                    <a:p>
                      <a:pPr indent="0" lvl="0" marL="0" marR="0" rtl="0" algn="l">
                        <a:spcBef>
                          <a:spcPts val="0"/>
                        </a:spcBef>
                        <a:spcAft>
                          <a:spcPts val="0"/>
                        </a:spcAft>
                        <a:buNone/>
                      </a:pPr>
                      <a:r>
                        <a:rPr lang="en-GB" sz="1400"/>
                        <a:t>l</a:t>
                      </a:r>
                      <a:r>
                        <a:rPr lang="en-GB"/>
                        <a:t>1</a:t>
                      </a:r>
                      <a:endParaRPr sz="1400"/>
                    </a:p>
                  </a:txBody>
                  <a:tcPr marT="34300" marB="34300" marR="68600" marL="68600"/>
                </a:tc>
              </a:tr>
              <a:tr h="278150">
                <a:tc>
                  <a:txBody>
                    <a:bodyPr/>
                    <a:lstStyle/>
                    <a:p>
                      <a:pPr indent="0" lvl="0" marL="0" marR="0" rtl="0" algn="l">
                        <a:spcBef>
                          <a:spcPts val="0"/>
                        </a:spcBef>
                        <a:spcAft>
                          <a:spcPts val="0"/>
                        </a:spcAft>
                        <a:buNone/>
                      </a:pPr>
                      <a:r>
                        <a:rPr lang="en-GB" sz="1400"/>
                        <a:t>d3</a:t>
                      </a:r>
                      <a:endParaRPr sz="1400"/>
                    </a:p>
                  </a:txBody>
                  <a:tcPr marT="34300" marB="34300" marR="68600" marL="68600"/>
                </a:tc>
                <a:tc>
                  <a:txBody>
                    <a:bodyPr/>
                    <a:lstStyle/>
                    <a:p>
                      <a:pPr indent="0" lvl="0" marL="0" marR="0" rtl="0" algn="l">
                        <a:spcBef>
                          <a:spcPts val="0"/>
                        </a:spcBef>
                        <a:spcAft>
                          <a:spcPts val="0"/>
                        </a:spcAft>
                        <a:buNone/>
                      </a:pPr>
                      <a:r>
                        <a:rPr lang="en-GB" sz="1400"/>
                        <a:t>1</a:t>
                      </a:r>
                      <a:endParaRPr sz="1400"/>
                    </a:p>
                  </a:txBody>
                  <a:tcPr marT="34300" marB="34300" marR="68600" marL="68600"/>
                </a:tc>
                <a:tc>
                  <a:txBody>
                    <a:bodyPr/>
                    <a:lstStyle/>
                    <a:p>
                      <a:pPr indent="0" lvl="0" marL="0" marR="0" rtl="0" algn="l">
                        <a:spcBef>
                          <a:spcPts val="0"/>
                        </a:spcBef>
                        <a:spcAft>
                          <a:spcPts val="0"/>
                        </a:spcAft>
                        <a:buNone/>
                      </a:pPr>
                      <a:r>
                        <a:rPr lang="en-GB" sz="1400"/>
                        <a:t>0</a:t>
                      </a:r>
                      <a:endParaRPr sz="1400"/>
                    </a:p>
                  </a:txBody>
                  <a:tcPr marT="34300" marB="34300" marR="68600" marL="68600"/>
                </a:tc>
                <a:tc>
                  <a:txBody>
                    <a:bodyPr/>
                    <a:lstStyle/>
                    <a:p>
                      <a:pPr indent="0" lvl="0" marL="0" marR="0" rtl="0" algn="l">
                        <a:spcBef>
                          <a:spcPts val="0"/>
                        </a:spcBef>
                        <a:spcAft>
                          <a:spcPts val="0"/>
                        </a:spcAft>
                        <a:buNone/>
                      </a:pPr>
                      <a:r>
                        <a:rPr lang="en-GB"/>
                        <a:t>1</a:t>
                      </a:r>
                      <a:endParaRPr sz="1400"/>
                    </a:p>
                  </a:txBody>
                  <a:tcPr marT="34300" marB="34300" marR="68600" marL="68600"/>
                </a:tc>
                <a:tc>
                  <a:txBody>
                    <a:bodyPr/>
                    <a:lstStyle/>
                    <a:p>
                      <a:pPr indent="0" lvl="0" marL="0" marR="0" rtl="0" algn="l">
                        <a:spcBef>
                          <a:spcPts val="0"/>
                        </a:spcBef>
                        <a:spcAft>
                          <a:spcPts val="0"/>
                        </a:spcAft>
                        <a:buNone/>
                      </a:pPr>
                      <a:r>
                        <a:rPr lang="en-GB" sz="1400"/>
                        <a:t>1</a:t>
                      </a:r>
                      <a:endParaRPr sz="1400"/>
                    </a:p>
                  </a:txBody>
                  <a:tcPr marT="34300" marB="34300" marR="68600" marL="68600"/>
                </a:tc>
                <a:tc>
                  <a:txBody>
                    <a:bodyPr/>
                    <a:lstStyle/>
                    <a:p>
                      <a:pPr indent="0" lvl="0" marL="0" marR="0" rtl="0" algn="l">
                        <a:spcBef>
                          <a:spcPts val="0"/>
                        </a:spcBef>
                        <a:spcAft>
                          <a:spcPts val="0"/>
                        </a:spcAft>
                        <a:buNone/>
                      </a:pPr>
                      <a:r>
                        <a:rPr lang="en-GB"/>
                        <a:t>0</a:t>
                      </a:r>
                      <a:endParaRPr sz="1400"/>
                    </a:p>
                  </a:txBody>
                  <a:tcPr marT="34300" marB="34300" marR="68600" marL="68600"/>
                </a:tc>
                <a:tc>
                  <a:txBody>
                    <a:bodyPr/>
                    <a:lstStyle/>
                    <a:p>
                      <a:pPr indent="0" lvl="0" marL="0" marR="0" rtl="0" algn="l">
                        <a:spcBef>
                          <a:spcPts val="0"/>
                        </a:spcBef>
                        <a:spcAft>
                          <a:spcPts val="0"/>
                        </a:spcAft>
                        <a:buNone/>
                      </a:pPr>
                      <a:r>
                        <a:rPr lang="en-GB" sz="1400"/>
                        <a:t>1</a:t>
                      </a:r>
                      <a:endParaRPr sz="1400"/>
                    </a:p>
                  </a:txBody>
                  <a:tcPr marT="34300" marB="34300" marR="68600" marL="68600"/>
                </a:tc>
                <a:tc>
                  <a:txBody>
                    <a:bodyPr/>
                    <a:lstStyle/>
                    <a:p>
                      <a:pPr indent="0" lvl="0" marL="0" marR="0" rtl="0" algn="l">
                        <a:spcBef>
                          <a:spcPts val="0"/>
                        </a:spcBef>
                        <a:spcAft>
                          <a:spcPts val="0"/>
                        </a:spcAft>
                        <a:buNone/>
                      </a:pPr>
                      <a:r>
                        <a:rPr lang="en-GB" sz="1400"/>
                        <a:t>0</a:t>
                      </a:r>
                      <a:endParaRPr sz="1400"/>
                    </a:p>
                  </a:txBody>
                  <a:tcPr marT="34300" marB="34300" marR="68600" marL="68600"/>
                </a:tc>
                <a:tc>
                  <a:txBody>
                    <a:bodyPr/>
                    <a:lstStyle/>
                    <a:p>
                      <a:pPr indent="0" lvl="0" marL="0" marR="0" rtl="0" algn="l">
                        <a:spcBef>
                          <a:spcPts val="0"/>
                        </a:spcBef>
                        <a:spcAft>
                          <a:spcPts val="0"/>
                        </a:spcAft>
                        <a:buNone/>
                      </a:pPr>
                      <a:r>
                        <a:rPr lang="en-GB" sz="1400"/>
                        <a:t>0</a:t>
                      </a:r>
                      <a:endParaRPr sz="1400"/>
                    </a:p>
                  </a:txBody>
                  <a:tcPr marT="34300" marB="34300" marR="68600" marL="68600"/>
                </a:tc>
                <a:tc>
                  <a:txBody>
                    <a:bodyPr/>
                    <a:lstStyle/>
                    <a:p>
                      <a:pPr indent="0" lvl="0" marL="0" marR="0" rtl="0" algn="l">
                        <a:spcBef>
                          <a:spcPts val="0"/>
                        </a:spcBef>
                        <a:spcAft>
                          <a:spcPts val="0"/>
                        </a:spcAft>
                        <a:buNone/>
                      </a:pPr>
                      <a:r>
                        <a:rPr lang="en-GB" sz="1400"/>
                        <a:t>0</a:t>
                      </a:r>
                      <a:endParaRPr sz="1400"/>
                    </a:p>
                  </a:txBody>
                  <a:tcPr marT="34300" marB="34300" marR="68600" marL="68600"/>
                </a:tc>
                <a:tc>
                  <a:txBody>
                    <a:bodyPr/>
                    <a:lstStyle/>
                    <a:p>
                      <a:pPr indent="0" lvl="0" marL="0" marR="0" rtl="0" algn="l">
                        <a:spcBef>
                          <a:spcPts val="0"/>
                        </a:spcBef>
                        <a:spcAft>
                          <a:spcPts val="0"/>
                        </a:spcAft>
                        <a:buNone/>
                      </a:pPr>
                      <a:r>
                        <a:rPr lang="en-GB" sz="1400"/>
                        <a:t>0</a:t>
                      </a:r>
                      <a:endParaRPr sz="1400"/>
                    </a:p>
                  </a:txBody>
                  <a:tcPr marT="34300" marB="34300" marR="68600" marL="68600"/>
                </a:tc>
                <a:tc>
                  <a:txBody>
                    <a:bodyPr/>
                    <a:lstStyle/>
                    <a:p>
                      <a:pPr indent="0" lvl="0" marL="0" marR="0" rtl="0" algn="l">
                        <a:spcBef>
                          <a:spcPts val="0"/>
                        </a:spcBef>
                        <a:spcAft>
                          <a:spcPts val="0"/>
                        </a:spcAft>
                        <a:buNone/>
                      </a:pPr>
                      <a:r>
                        <a:rPr lang="en-GB" sz="1400"/>
                        <a:t>l</a:t>
                      </a:r>
                      <a:r>
                        <a:rPr lang="en-GB"/>
                        <a:t>2</a:t>
                      </a:r>
                      <a:endParaRPr sz="1400"/>
                    </a:p>
                  </a:txBody>
                  <a:tcPr marT="34300" marB="34300" marR="68600" marL="68600"/>
                </a:tc>
              </a:tr>
              <a:tr h="278150">
                <a:tc>
                  <a:txBody>
                    <a:bodyPr/>
                    <a:lstStyle/>
                    <a:p>
                      <a:pPr indent="0" lvl="0" marL="0" marR="0" rtl="0" algn="l">
                        <a:spcBef>
                          <a:spcPts val="0"/>
                        </a:spcBef>
                        <a:spcAft>
                          <a:spcPts val="0"/>
                        </a:spcAft>
                        <a:buNone/>
                      </a:pPr>
                      <a:r>
                        <a:rPr lang="en-GB" sz="1400"/>
                        <a:t>d4</a:t>
                      </a:r>
                      <a:endParaRPr sz="1400"/>
                    </a:p>
                  </a:txBody>
                  <a:tcPr marT="34300" marB="34300" marR="68600" marL="68600"/>
                </a:tc>
                <a:tc>
                  <a:txBody>
                    <a:bodyPr/>
                    <a:lstStyle/>
                    <a:p>
                      <a:pPr indent="0" lvl="0" marL="0" marR="0" rtl="0" algn="l">
                        <a:spcBef>
                          <a:spcPts val="0"/>
                        </a:spcBef>
                        <a:spcAft>
                          <a:spcPts val="0"/>
                        </a:spcAft>
                        <a:buNone/>
                      </a:pPr>
                      <a:r>
                        <a:rPr lang="en-GB" sz="1400"/>
                        <a:t>1</a:t>
                      </a:r>
                      <a:endParaRPr sz="1400"/>
                    </a:p>
                  </a:txBody>
                  <a:tcPr marT="34300" marB="34300" marR="68600" marL="68600"/>
                </a:tc>
                <a:tc>
                  <a:txBody>
                    <a:bodyPr/>
                    <a:lstStyle/>
                    <a:p>
                      <a:pPr indent="0" lvl="0" marL="0" marR="0" rtl="0" algn="l">
                        <a:spcBef>
                          <a:spcPts val="0"/>
                        </a:spcBef>
                        <a:spcAft>
                          <a:spcPts val="0"/>
                        </a:spcAft>
                        <a:buNone/>
                      </a:pPr>
                      <a:r>
                        <a:rPr lang="en-GB"/>
                        <a:t>1</a:t>
                      </a:r>
                      <a:endParaRPr sz="1400"/>
                    </a:p>
                  </a:txBody>
                  <a:tcPr marT="34300" marB="34300" marR="68600" marL="68600"/>
                </a:tc>
                <a:tc>
                  <a:txBody>
                    <a:bodyPr/>
                    <a:lstStyle/>
                    <a:p>
                      <a:pPr indent="0" lvl="0" marL="0" marR="0" rtl="0" algn="l">
                        <a:spcBef>
                          <a:spcPts val="0"/>
                        </a:spcBef>
                        <a:spcAft>
                          <a:spcPts val="0"/>
                        </a:spcAft>
                        <a:buNone/>
                      </a:pPr>
                      <a:r>
                        <a:rPr lang="en-GB"/>
                        <a:t>0</a:t>
                      </a:r>
                      <a:endParaRPr sz="1400"/>
                    </a:p>
                  </a:txBody>
                  <a:tcPr marT="34300" marB="34300" marR="68600" marL="68600"/>
                </a:tc>
                <a:tc>
                  <a:txBody>
                    <a:bodyPr/>
                    <a:lstStyle/>
                    <a:p>
                      <a:pPr indent="0" lvl="0" marL="0" marR="0" rtl="0" algn="l">
                        <a:spcBef>
                          <a:spcPts val="0"/>
                        </a:spcBef>
                        <a:spcAft>
                          <a:spcPts val="0"/>
                        </a:spcAft>
                        <a:buNone/>
                      </a:pPr>
                      <a:r>
                        <a:rPr lang="en-GB" sz="1400"/>
                        <a:t>1</a:t>
                      </a:r>
                      <a:endParaRPr sz="1400"/>
                    </a:p>
                  </a:txBody>
                  <a:tcPr marT="34300" marB="34300" marR="68600" marL="68600"/>
                </a:tc>
                <a:tc>
                  <a:txBody>
                    <a:bodyPr/>
                    <a:lstStyle/>
                    <a:p>
                      <a:pPr indent="0" lvl="0" marL="0" marR="0" rtl="0" algn="l">
                        <a:spcBef>
                          <a:spcPts val="0"/>
                        </a:spcBef>
                        <a:spcAft>
                          <a:spcPts val="0"/>
                        </a:spcAft>
                        <a:buNone/>
                      </a:pPr>
                      <a:r>
                        <a:rPr lang="en-GB" sz="1400"/>
                        <a:t>0</a:t>
                      </a:r>
                      <a:endParaRPr sz="1400"/>
                    </a:p>
                  </a:txBody>
                  <a:tcPr marT="34300" marB="34300" marR="68600" marL="68600"/>
                </a:tc>
                <a:tc>
                  <a:txBody>
                    <a:bodyPr/>
                    <a:lstStyle/>
                    <a:p>
                      <a:pPr indent="0" lvl="0" marL="0" marR="0" rtl="0" algn="l">
                        <a:spcBef>
                          <a:spcPts val="0"/>
                        </a:spcBef>
                        <a:spcAft>
                          <a:spcPts val="0"/>
                        </a:spcAft>
                        <a:buNone/>
                      </a:pPr>
                      <a:r>
                        <a:rPr lang="en-GB" sz="1400"/>
                        <a:t>1</a:t>
                      </a:r>
                      <a:endParaRPr sz="1400"/>
                    </a:p>
                  </a:txBody>
                  <a:tcPr marT="34300" marB="34300" marR="68600" marL="68600"/>
                </a:tc>
                <a:tc>
                  <a:txBody>
                    <a:bodyPr/>
                    <a:lstStyle/>
                    <a:p>
                      <a:pPr indent="0" lvl="0" marL="0" marR="0" rtl="0" algn="l">
                        <a:spcBef>
                          <a:spcPts val="0"/>
                        </a:spcBef>
                        <a:spcAft>
                          <a:spcPts val="0"/>
                        </a:spcAft>
                        <a:buNone/>
                      </a:pPr>
                      <a:r>
                        <a:rPr lang="en-GB" sz="1400"/>
                        <a:t>1</a:t>
                      </a:r>
                      <a:endParaRPr sz="1400"/>
                    </a:p>
                  </a:txBody>
                  <a:tcPr marT="34300" marB="34300" marR="68600" marL="68600"/>
                </a:tc>
                <a:tc>
                  <a:txBody>
                    <a:bodyPr/>
                    <a:lstStyle/>
                    <a:p>
                      <a:pPr indent="0" lvl="0" marL="0" marR="0" rtl="0" algn="l">
                        <a:spcBef>
                          <a:spcPts val="0"/>
                        </a:spcBef>
                        <a:spcAft>
                          <a:spcPts val="0"/>
                        </a:spcAft>
                        <a:buNone/>
                      </a:pPr>
                      <a:r>
                        <a:rPr lang="en-GB" sz="1400"/>
                        <a:t>0</a:t>
                      </a:r>
                      <a:endParaRPr sz="1400"/>
                    </a:p>
                  </a:txBody>
                  <a:tcPr marT="34300" marB="34300" marR="68600" marL="68600"/>
                </a:tc>
                <a:tc>
                  <a:txBody>
                    <a:bodyPr/>
                    <a:lstStyle/>
                    <a:p>
                      <a:pPr indent="0" lvl="0" marL="0" marR="0" rtl="0" algn="l">
                        <a:spcBef>
                          <a:spcPts val="0"/>
                        </a:spcBef>
                        <a:spcAft>
                          <a:spcPts val="0"/>
                        </a:spcAft>
                        <a:buNone/>
                      </a:pPr>
                      <a:r>
                        <a:rPr lang="en-GB" sz="1400"/>
                        <a:t>0</a:t>
                      </a:r>
                      <a:endParaRPr sz="1400"/>
                    </a:p>
                  </a:txBody>
                  <a:tcPr marT="34300" marB="34300" marR="68600" marL="68600"/>
                </a:tc>
                <a:tc>
                  <a:txBody>
                    <a:bodyPr/>
                    <a:lstStyle/>
                    <a:p>
                      <a:pPr indent="0" lvl="0" marL="0" marR="0" rtl="0" algn="l">
                        <a:spcBef>
                          <a:spcPts val="0"/>
                        </a:spcBef>
                        <a:spcAft>
                          <a:spcPts val="0"/>
                        </a:spcAft>
                        <a:buNone/>
                      </a:pPr>
                      <a:r>
                        <a:rPr lang="en-GB" sz="1400"/>
                        <a:t>1</a:t>
                      </a:r>
                      <a:endParaRPr sz="1400"/>
                    </a:p>
                  </a:txBody>
                  <a:tcPr marT="34300" marB="34300" marR="68600" marL="68600"/>
                </a:tc>
                <a:tc>
                  <a:txBody>
                    <a:bodyPr/>
                    <a:lstStyle/>
                    <a:p>
                      <a:pPr indent="0" lvl="0" marL="0" marR="0" rtl="0" algn="l">
                        <a:spcBef>
                          <a:spcPts val="0"/>
                        </a:spcBef>
                        <a:spcAft>
                          <a:spcPts val="0"/>
                        </a:spcAft>
                        <a:buNone/>
                      </a:pPr>
                      <a:r>
                        <a:rPr lang="en-GB" sz="1400"/>
                        <a:t>l2</a:t>
                      </a:r>
                      <a:endParaRPr sz="1400"/>
                    </a:p>
                  </a:txBody>
                  <a:tcPr marT="34300" marB="34300" marR="68600" marL="68600"/>
                </a:tc>
              </a:tr>
            </a:tbl>
          </a:graphicData>
        </a:graphic>
      </p:graphicFrame>
      <p:graphicFrame>
        <p:nvGraphicFramePr>
          <p:cNvPr id="190" name="Google Shape;190;p31"/>
          <p:cNvGraphicFramePr/>
          <p:nvPr/>
        </p:nvGraphicFramePr>
        <p:xfrm>
          <a:off x="1367742" y="4107646"/>
          <a:ext cx="3000000" cy="3000000"/>
        </p:xfrm>
        <a:graphic>
          <a:graphicData uri="http://schemas.openxmlformats.org/drawingml/2006/table">
            <a:tbl>
              <a:tblPr bandRow="1" firstRow="1">
                <a:noFill/>
                <a:tableStyleId>{AEF479B6-8B51-4866-B15A-F71164ADDDA7}</a:tableStyleId>
              </a:tblPr>
              <a:tblGrid>
                <a:gridCol w="554175"/>
                <a:gridCol w="554175"/>
                <a:gridCol w="554175"/>
                <a:gridCol w="554175"/>
                <a:gridCol w="554175"/>
                <a:gridCol w="554175"/>
                <a:gridCol w="554175"/>
                <a:gridCol w="554175"/>
                <a:gridCol w="554175"/>
                <a:gridCol w="554175"/>
                <a:gridCol w="554175"/>
              </a:tblGrid>
              <a:tr h="278150">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rPr lang="en-GB" sz="1400"/>
                        <a:t>t1</a:t>
                      </a:r>
                      <a:endParaRPr sz="1400"/>
                    </a:p>
                  </a:txBody>
                  <a:tcPr marT="34300" marB="34300" marR="68600" marL="68600"/>
                </a:tc>
                <a:tc>
                  <a:txBody>
                    <a:bodyPr/>
                    <a:lstStyle/>
                    <a:p>
                      <a:pPr indent="0" lvl="0" marL="0" marR="0" rtl="0" algn="l">
                        <a:spcBef>
                          <a:spcPts val="0"/>
                        </a:spcBef>
                        <a:spcAft>
                          <a:spcPts val="0"/>
                        </a:spcAft>
                        <a:buNone/>
                      </a:pPr>
                      <a:r>
                        <a:rPr lang="en-GB" sz="1400"/>
                        <a:t>t2</a:t>
                      </a:r>
                      <a:endParaRPr sz="1400"/>
                    </a:p>
                  </a:txBody>
                  <a:tcPr marT="34300" marB="34300" marR="68600" marL="68600"/>
                </a:tc>
                <a:tc>
                  <a:txBody>
                    <a:bodyPr/>
                    <a:lstStyle/>
                    <a:p>
                      <a:pPr indent="0" lvl="0" marL="0" marR="0" rtl="0" algn="l">
                        <a:spcBef>
                          <a:spcPts val="0"/>
                        </a:spcBef>
                        <a:spcAft>
                          <a:spcPts val="0"/>
                        </a:spcAft>
                        <a:buNone/>
                      </a:pPr>
                      <a:r>
                        <a:rPr lang="en-GB" sz="1400"/>
                        <a:t>t3</a:t>
                      </a:r>
                      <a:endParaRPr sz="1400"/>
                    </a:p>
                  </a:txBody>
                  <a:tcPr marT="34300" marB="34300" marR="68600" marL="68600"/>
                </a:tc>
                <a:tc>
                  <a:txBody>
                    <a:bodyPr/>
                    <a:lstStyle/>
                    <a:p>
                      <a:pPr indent="0" lvl="0" marL="0" marR="0" rtl="0" algn="l">
                        <a:spcBef>
                          <a:spcPts val="0"/>
                        </a:spcBef>
                        <a:spcAft>
                          <a:spcPts val="0"/>
                        </a:spcAft>
                        <a:buNone/>
                      </a:pPr>
                      <a:r>
                        <a:rPr lang="en-GB" sz="1400"/>
                        <a:t>t4</a:t>
                      </a:r>
                      <a:endParaRPr sz="1400"/>
                    </a:p>
                  </a:txBody>
                  <a:tcPr marT="34300" marB="34300" marR="68600" marL="68600"/>
                </a:tc>
                <a:tc>
                  <a:txBody>
                    <a:bodyPr/>
                    <a:lstStyle/>
                    <a:p>
                      <a:pPr indent="0" lvl="0" marL="0" marR="0" rtl="0" algn="l">
                        <a:spcBef>
                          <a:spcPts val="0"/>
                        </a:spcBef>
                        <a:spcAft>
                          <a:spcPts val="0"/>
                        </a:spcAft>
                        <a:buNone/>
                      </a:pPr>
                      <a:r>
                        <a:rPr lang="en-GB" sz="1400"/>
                        <a:t>t5</a:t>
                      </a:r>
                      <a:endParaRPr sz="1400"/>
                    </a:p>
                  </a:txBody>
                  <a:tcPr marT="34300" marB="34300" marR="68600" marL="68600"/>
                </a:tc>
                <a:tc>
                  <a:txBody>
                    <a:bodyPr/>
                    <a:lstStyle/>
                    <a:p>
                      <a:pPr indent="0" lvl="0" marL="0" marR="0" rtl="0" algn="l">
                        <a:spcBef>
                          <a:spcPts val="0"/>
                        </a:spcBef>
                        <a:spcAft>
                          <a:spcPts val="0"/>
                        </a:spcAft>
                        <a:buNone/>
                      </a:pPr>
                      <a:r>
                        <a:rPr lang="en-GB" sz="1400"/>
                        <a:t>t6</a:t>
                      </a:r>
                      <a:endParaRPr sz="1400"/>
                    </a:p>
                  </a:txBody>
                  <a:tcPr marT="34300" marB="34300" marR="68600" marL="68600"/>
                </a:tc>
                <a:tc>
                  <a:txBody>
                    <a:bodyPr/>
                    <a:lstStyle/>
                    <a:p>
                      <a:pPr indent="0" lvl="0" marL="0" marR="0" rtl="0" algn="l">
                        <a:spcBef>
                          <a:spcPts val="0"/>
                        </a:spcBef>
                        <a:spcAft>
                          <a:spcPts val="0"/>
                        </a:spcAft>
                        <a:buNone/>
                      </a:pPr>
                      <a:r>
                        <a:rPr lang="en-GB" sz="1400"/>
                        <a:t>t7</a:t>
                      </a:r>
                      <a:endParaRPr sz="1400"/>
                    </a:p>
                  </a:txBody>
                  <a:tcPr marT="34300" marB="34300" marR="68600" marL="68600"/>
                </a:tc>
                <a:tc>
                  <a:txBody>
                    <a:bodyPr/>
                    <a:lstStyle/>
                    <a:p>
                      <a:pPr indent="0" lvl="0" marL="0" marR="0" rtl="0" algn="l">
                        <a:spcBef>
                          <a:spcPts val="0"/>
                        </a:spcBef>
                        <a:spcAft>
                          <a:spcPts val="0"/>
                        </a:spcAft>
                        <a:buNone/>
                      </a:pPr>
                      <a:r>
                        <a:rPr lang="en-GB" sz="1400"/>
                        <a:t>t8</a:t>
                      </a:r>
                      <a:endParaRPr sz="1400"/>
                    </a:p>
                  </a:txBody>
                  <a:tcPr marT="34300" marB="34300" marR="68600" marL="68600"/>
                </a:tc>
                <a:tc>
                  <a:txBody>
                    <a:bodyPr/>
                    <a:lstStyle/>
                    <a:p>
                      <a:pPr indent="0" lvl="0" marL="0" marR="0" rtl="0" algn="l">
                        <a:spcBef>
                          <a:spcPts val="0"/>
                        </a:spcBef>
                        <a:spcAft>
                          <a:spcPts val="0"/>
                        </a:spcAft>
                        <a:buNone/>
                      </a:pPr>
                      <a:r>
                        <a:rPr lang="en-GB" sz="1400"/>
                        <a:t>t9</a:t>
                      </a:r>
                      <a:endParaRPr sz="1400"/>
                    </a:p>
                  </a:txBody>
                  <a:tcPr marT="34300" marB="34300" marR="68600" marL="68600"/>
                </a:tc>
                <a:tc>
                  <a:txBody>
                    <a:bodyPr/>
                    <a:lstStyle/>
                    <a:p>
                      <a:pPr indent="0" lvl="0" marL="0" marR="0" rtl="0" algn="l">
                        <a:spcBef>
                          <a:spcPts val="0"/>
                        </a:spcBef>
                        <a:spcAft>
                          <a:spcPts val="0"/>
                        </a:spcAft>
                        <a:buNone/>
                      </a:pPr>
                      <a:r>
                        <a:rPr lang="en-GB" sz="1400"/>
                        <a:t>t10</a:t>
                      </a:r>
                      <a:endParaRPr sz="1400"/>
                    </a:p>
                  </a:txBody>
                  <a:tcPr marT="34300" marB="34300" marR="68600" marL="68600"/>
                </a:tc>
              </a:tr>
              <a:tr h="278150">
                <a:tc>
                  <a:txBody>
                    <a:bodyPr/>
                    <a:lstStyle/>
                    <a:p>
                      <a:pPr indent="0" lvl="0" marL="0" marR="0" rtl="0" algn="l">
                        <a:spcBef>
                          <a:spcPts val="0"/>
                        </a:spcBef>
                        <a:spcAft>
                          <a:spcPts val="0"/>
                        </a:spcAft>
                        <a:buNone/>
                      </a:pPr>
                      <a:r>
                        <a:rPr lang="en-GB" sz="1400"/>
                        <a:t>l1</a:t>
                      </a:r>
                      <a:endParaRPr sz="1400"/>
                    </a:p>
                  </a:txBody>
                  <a:tcPr marT="34300" marB="34300" marR="68600" marL="68600"/>
                </a:tc>
                <a:tc>
                  <a:txBody>
                    <a:bodyPr/>
                    <a:lstStyle/>
                    <a:p>
                      <a:pPr indent="0" lvl="0" marL="0" marR="0" rtl="0" algn="l">
                        <a:spcBef>
                          <a:spcPts val="0"/>
                        </a:spcBef>
                        <a:spcAft>
                          <a:spcPts val="0"/>
                        </a:spcAft>
                        <a:buNone/>
                      </a:pPr>
                      <a:r>
                        <a:rPr lang="en-GB"/>
                        <a:t>2</a:t>
                      </a:r>
                      <a:endParaRPr sz="1400"/>
                    </a:p>
                  </a:txBody>
                  <a:tcPr marT="34300" marB="34300" marR="68600" marL="68600"/>
                </a:tc>
                <a:tc>
                  <a:txBody>
                    <a:bodyPr/>
                    <a:lstStyle/>
                    <a:p>
                      <a:pPr indent="0" lvl="0" marL="0" marR="0" rtl="0" algn="l">
                        <a:spcBef>
                          <a:spcPts val="0"/>
                        </a:spcBef>
                        <a:spcAft>
                          <a:spcPts val="0"/>
                        </a:spcAft>
                        <a:buNone/>
                      </a:pPr>
                      <a:r>
                        <a:rPr lang="en-GB" sz="1400"/>
                        <a:t>2</a:t>
                      </a:r>
                      <a:endParaRPr sz="1400"/>
                    </a:p>
                  </a:txBody>
                  <a:tcPr marT="34300" marB="34300" marR="68600" marL="68600"/>
                </a:tc>
                <a:tc>
                  <a:txBody>
                    <a:bodyPr/>
                    <a:lstStyle/>
                    <a:p>
                      <a:pPr indent="0" lvl="0" marL="0" marR="0" rtl="0" algn="l">
                        <a:spcBef>
                          <a:spcPts val="0"/>
                        </a:spcBef>
                        <a:spcAft>
                          <a:spcPts val="0"/>
                        </a:spcAft>
                        <a:buNone/>
                      </a:pPr>
                      <a:r>
                        <a:rPr lang="en-GB" sz="1400"/>
                        <a:t>0</a:t>
                      </a:r>
                      <a:endParaRPr sz="1400"/>
                    </a:p>
                  </a:txBody>
                  <a:tcPr marT="34300" marB="34300" marR="68600" marL="68600"/>
                </a:tc>
                <a:tc>
                  <a:txBody>
                    <a:bodyPr/>
                    <a:lstStyle/>
                    <a:p>
                      <a:pPr indent="0" lvl="0" marL="0" marR="0" rtl="0" algn="l">
                        <a:spcBef>
                          <a:spcPts val="0"/>
                        </a:spcBef>
                        <a:spcAft>
                          <a:spcPts val="0"/>
                        </a:spcAft>
                        <a:buNone/>
                      </a:pPr>
                      <a:r>
                        <a:rPr lang="en-GB" sz="1400"/>
                        <a:t>2</a:t>
                      </a:r>
                      <a:endParaRPr sz="1400"/>
                    </a:p>
                  </a:txBody>
                  <a:tcPr marT="34300" marB="34300" marR="68600" marL="68600"/>
                </a:tc>
                <a:tc>
                  <a:txBody>
                    <a:bodyPr/>
                    <a:lstStyle/>
                    <a:p>
                      <a:pPr indent="0" lvl="0" marL="0" marR="0" rtl="0" algn="l">
                        <a:spcBef>
                          <a:spcPts val="0"/>
                        </a:spcBef>
                        <a:spcAft>
                          <a:spcPts val="0"/>
                        </a:spcAft>
                        <a:buNone/>
                      </a:pPr>
                      <a:r>
                        <a:rPr lang="en-GB" sz="1400"/>
                        <a:t>2</a:t>
                      </a:r>
                      <a:endParaRPr sz="1400"/>
                    </a:p>
                  </a:txBody>
                  <a:tcPr marT="34300" marB="34300" marR="68600" marL="68600"/>
                </a:tc>
                <a:tc>
                  <a:txBody>
                    <a:bodyPr/>
                    <a:lstStyle/>
                    <a:p>
                      <a:pPr indent="0" lvl="0" marL="0" marR="0" rtl="0" algn="l">
                        <a:spcBef>
                          <a:spcPts val="0"/>
                        </a:spcBef>
                        <a:spcAft>
                          <a:spcPts val="0"/>
                        </a:spcAft>
                        <a:buNone/>
                      </a:pPr>
                      <a:r>
                        <a:rPr lang="en-GB"/>
                        <a:t>0</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r>
              <a:tr h="278150">
                <a:tc>
                  <a:txBody>
                    <a:bodyPr/>
                    <a:lstStyle/>
                    <a:p>
                      <a:pPr indent="0" lvl="0" marL="0" marR="0" rtl="0" algn="l">
                        <a:spcBef>
                          <a:spcPts val="0"/>
                        </a:spcBef>
                        <a:spcAft>
                          <a:spcPts val="0"/>
                        </a:spcAft>
                        <a:buNone/>
                      </a:pPr>
                      <a:r>
                        <a:rPr lang="en-GB" sz="1400"/>
                        <a:t>l2</a:t>
                      </a:r>
                      <a:endParaRPr sz="1400"/>
                    </a:p>
                  </a:txBody>
                  <a:tcPr marT="34300" marB="34300" marR="68600" marL="68600"/>
                </a:tc>
                <a:tc>
                  <a:txBody>
                    <a:bodyPr/>
                    <a:lstStyle/>
                    <a:p>
                      <a:pPr indent="0" lvl="0" marL="0" marR="0" rtl="0" algn="l">
                        <a:spcBef>
                          <a:spcPts val="0"/>
                        </a:spcBef>
                        <a:spcAft>
                          <a:spcPts val="0"/>
                        </a:spcAft>
                        <a:buNone/>
                      </a:pPr>
                      <a:r>
                        <a:rPr lang="en-GB"/>
                        <a:t>2</a:t>
                      </a:r>
                      <a:endParaRPr sz="1400"/>
                    </a:p>
                  </a:txBody>
                  <a:tcPr marT="34300" marB="34300" marR="68600" marL="68600"/>
                </a:tc>
                <a:tc>
                  <a:txBody>
                    <a:bodyPr/>
                    <a:lstStyle/>
                    <a:p>
                      <a:pPr indent="0" lvl="0" marL="0" marR="0" rtl="0" algn="l">
                        <a:spcBef>
                          <a:spcPts val="0"/>
                        </a:spcBef>
                        <a:spcAft>
                          <a:spcPts val="0"/>
                        </a:spcAft>
                        <a:buNone/>
                      </a:pPr>
                      <a:r>
                        <a:rPr lang="en-GB"/>
                        <a:t>1</a:t>
                      </a:r>
                      <a:endParaRPr sz="1400"/>
                    </a:p>
                  </a:txBody>
                  <a:tcPr marT="34300" marB="34300" marR="68600" marL="68600"/>
                </a:tc>
                <a:tc>
                  <a:txBody>
                    <a:bodyPr/>
                    <a:lstStyle/>
                    <a:p>
                      <a:pPr indent="0" lvl="0" marL="0" marR="0" rtl="0" algn="l">
                        <a:spcBef>
                          <a:spcPts val="0"/>
                        </a:spcBef>
                        <a:spcAft>
                          <a:spcPts val="0"/>
                        </a:spcAft>
                        <a:buNone/>
                      </a:pPr>
                      <a:r>
                        <a:rPr lang="en-GB"/>
                        <a:t>1</a:t>
                      </a:r>
                      <a:endParaRPr sz="1400"/>
                    </a:p>
                  </a:txBody>
                  <a:tcPr marT="34300" marB="34300" marR="68600" marL="68600"/>
                </a:tc>
                <a:tc>
                  <a:txBody>
                    <a:bodyPr/>
                    <a:lstStyle/>
                    <a:p>
                      <a:pPr indent="0" lvl="0" marL="0" marR="0" rtl="0" algn="l">
                        <a:spcBef>
                          <a:spcPts val="0"/>
                        </a:spcBef>
                        <a:spcAft>
                          <a:spcPts val="0"/>
                        </a:spcAft>
                        <a:buNone/>
                      </a:pPr>
                      <a:r>
                        <a:rPr lang="en-GB"/>
                        <a:t>2</a:t>
                      </a:r>
                      <a:endParaRPr sz="1400"/>
                    </a:p>
                  </a:txBody>
                  <a:tcPr marT="34300" marB="34300" marR="68600" marL="68600"/>
                </a:tc>
                <a:tc>
                  <a:txBody>
                    <a:bodyPr/>
                    <a:lstStyle/>
                    <a:p>
                      <a:pPr indent="0" lvl="0" marL="0" marR="0" rtl="0" algn="l">
                        <a:spcBef>
                          <a:spcPts val="0"/>
                        </a:spcBef>
                        <a:spcAft>
                          <a:spcPts val="0"/>
                        </a:spcAft>
                        <a:buNone/>
                      </a:pPr>
                      <a:r>
                        <a:rPr lang="en-GB" sz="1400"/>
                        <a:t>0</a:t>
                      </a:r>
                      <a:endParaRPr sz="1400"/>
                    </a:p>
                  </a:txBody>
                  <a:tcPr marT="34300" marB="34300" marR="68600" marL="68600"/>
                </a:tc>
                <a:tc>
                  <a:txBody>
                    <a:bodyPr/>
                    <a:lstStyle/>
                    <a:p>
                      <a:pPr indent="0" lvl="0" marL="0" marR="0" rtl="0" algn="l">
                        <a:spcBef>
                          <a:spcPts val="0"/>
                        </a:spcBef>
                        <a:spcAft>
                          <a:spcPts val="0"/>
                        </a:spcAft>
                        <a:buNone/>
                      </a:pPr>
                      <a:r>
                        <a:rPr lang="en-GB" sz="1400"/>
                        <a:t>2</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marR="0" rtl="0" algn="l">
                        <a:spcBef>
                          <a:spcPts val="0"/>
                        </a:spcBef>
                        <a:spcAft>
                          <a:spcPts val="0"/>
                        </a:spcAft>
                        <a:buNone/>
                      </a:pPr>
                      <a:r>
                        <a:t/>
                      </a:r>
                      <a:endParaRPr sz="1400"/>
                    </a:p>
                  </a:txBody>
                  <a:tcPr marT="34300" marB="34300" marR="68600" marL="68600"/>
                </a:tc>
                <a:tc>
                  <a:txBody>
                    <a:bodyPr/>
                    <a:lstStyle/>
                    <a:p>
                      <a:pPr indent="0" lvl="0" marL="0" rtl="0" algn="l">
                        <a:spcBef>
                          <a:spcPts val="0"/>
                        </a:spcBef>
                        <a:spcAft>
                          <a:spcPts val="0"/>
                        </a:spcAft>
                        <a:buNone/>
                      </a:pPr>
                      <a:r>
                        <a:t/>
                      </a:r>
                      <a:endParaRPr/>
                    </a:p>
                  </a:txBody>
                  <a:tcPr marT="34300" marB="34300" marR="68600" marL="6860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802386" y="363474"/>
            <a:ext cx="7543800" cy="904200"/>
          </a:xfrm>
          <a:prstGeom prst="rect">
            <a:avLst/>
          </a:prstGeom>
          <a:noFill/>
          <a:ln>
            <a:noFill/>
          </a:ln>
        </p:spPr>
        <p:txBody>
          <a:bodyPr anchorCtr="0" anchor="ctr" bIns="34275" lIns="68575" spcFirstLastPara="1" rIns="68575" wrap="square" tIns="34275">
            <a:normAutofit fontScale="90000"/>
          </a:bodyPr>
          <a:lstStyle/>
          <a:p>
            <a:pPr indent="0" lvl="0" marL="0" rtl="0" algn="l">
              <a:lnSpc>
                <a:spcPct val="90000"/>
              </a:lnSpc>
              <a:spcBef>
                <a:spcPts val="0"/>
              </a:spcBef>
              <a:spcAft>
                <a:spcPts val="0"/>
              </a:spcAft>
              <a:buSzPct val="100000"/>
              <a:buFont typeface="Rockwell"/>
              <a:buNone/>
            </a:pPr>
            <a:r>
              <a:rPr lang="en-GB"/>
              <a:t>PROBABILISTIC TEXT CLASSIFICATION</a:t>
            </a:r>
            <a:endParaRPr/>
          </a:p>
        </p:txBody>
      </p:sp>
      <p:sp>
        <p:nvSpPr>
          <p:cNvPr id="196" name="Google Shape;196;p32"/>
          <p:cNvSpPr txBox="1"/>
          <p:nvPr/>
        </p:nvSpPr>
        <p:spPr>
          <a:xfrm>
            <a:off x="2960224" y="1799018"/>
            <a:ext cx="3899100" cy="323100"/>
          </a:xfrm>
          <a:prstGeom prst="rect">
            <a:avLst/>
          </a:prstGeom>
          <a:blipFill rotWithShape="1">
            <a:blip r:embed="rId3">
              <a:alphaModFix/>
            </a:blip>
            <a:stretch>
              <a:fillRect b="-47888" l="-4099" r="0" t="-26759"/>
            </a:stretch>
          </a:blip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latin typeface="Rockwell"/>
                <a:ea typeface="Rockwell"/>
                <a:cs typeface="Rockwell"/>
                <a:sym typeface="Rockwell"/>
              </a:rPr>
              <a:t> </a:t>
            </a:r>
            <a:endParaRPr sz="1100"/>
          </a:p>
        </p:txBody>
      </p:sp>
      <p:sp>
        <p:nvSpPr>
          <p:cNvPr id="197" name="Google Shape;197;p32"/>
          <p:cNvSpPr txBox="1"/>
          <p:nvPr>
            <p:ph idx="1" type="body"/>
          </p:nvPr>
        </p:nvSpPr>
        <p:spPr>
          <a:xfrm>
            <a:off x="802386" y="1796969"/>
            <a:ext cx="7543800" cy="2811600"/>
          </a:xfrm>
          <a:prstGeom prst="rect">
            <a:avLst/>
          </a:prstGeom>
          <a:blipFill rotWithShape="1">
            <a:blip r:embed="rId4">
              <a:alphaModFix/>
            </a:blip>
            <a:stretch>
              <a:fillRect b="0" l="-849" r="0" t="0"/>
            </a:stretch>
          </a:blipFill>
          <a:ln>
            <a:noFill/>
          </a:ln>
        </p:spPr>
        <p:txBody>
          <a:bodyPr anchorCtr="0" anchor="t" bIns="34275" lIns="68575" spcFirstLastPara="1" rIns="68575" wrap="square" tIns="34275">
            <a:normAutofit/>
          </a:bodyPr>
          <a:lstStyle/>
          <a:p>
            <a:pPr indent="-146050" lvl="0" marL="139700" rtl="0" algn="l">
              <a:lnSpc>
                <a:spcPct val="90000"/>
              </a:lnSpc>
              <a:spcBef>
                <a:spcPts val="0"/>
              </a:spcBef>
              <a:spcAft>
                <a:spcPts val="0"/>
              </a:spcAft>
              <a:buSzPts val="1300"/>
              <a:buChar char="▪"/>
            </a:pPr>
            <a:r>
              <a:rPr lang="en-GB"/>
              <a:t> </a:t>
            </a:r>
            <a:endParaRPr/>
          </a:p>
        </p:txBody>
      </p:sp>
      <p:pic>
        <p:nvPicPr>
          <p:cNvPr id="198" name="Google Shape;198;p32"/>
          <p:cNvPicPr preferRelativeResize="0"/>
          <p:nvPr/>
        </p:nvPicPr>
        <p:blipFill rotWithShape="1">
          <a:blip r:embed="rId5">
            <a:alphaModFix/>
          </a:blip>
          <a:srcRect b="41080" l="37874" r="42378" t="49560"/>
          <a:stretch/>
        </p:blipFill>
        <p:spPr>
          <a:xfrm>
            <a:off x="2960224" y="2288650"/>
            <a:ext cx="3429000" cy="914123"/>
          </a:xfrm>
          <a:prstGeom prst="rect">
            <a:avLst/>
          </a:prstGeom>
          <a:noFill/>
          <a:ln>
            <a:noFill/>
          </a:ln>
        </p:spPr>
      </p:pic>
      <p:sp>
        <p:nvSpPr>
          <p:cNvPr id="199" name="Google Shape;199;p32"/>
          <p:cNvSpPr txBox="1"/>
          <p:nvPr/>
        </p:nvSpPr>
        <p:spPr>
          <a:xfrm>
            <a:off x="802374" y="1295400"/>
            <a:ext cx="4185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Rockwell"/>
                <a:ea typeface="Rockwell"/>
                <a:cs typeface="Rockwell"/>
                <a:sym typeface="Rockwell"/>
              </a:rPr>
              <a:t>Given a new document </a:t>
            </a:r>
            <a:r>
              <a:rPr lang="en-GB" sz="1400">
                <a:solidFill>
                  <a:schemeClr val="dk1"/>
                </a:solidFill>
                <a:latin typeface="Anton"/>
                <a:ea typeface="Anton"/>
                <a:cs typeface="Anton"/>
                <a:sym typeface="Anton"/>
              </a:rPr>
              <a:t>d – </a:t>
            </a:r>
            <a:r>
              <a:rPr lang="en-GB" sz="1400">
                <a:solidFill>
                  <a:schemeClr val="dk1"/>
                </a:solidFill>
                <a:latin typeface="Rockwell"/>
                <a:ea typeface="Rockwell"/>
                <a:cs typeface="Rockwell"/>
                <a:sym typeface="Rockwell"/>
              </a:rPr>
              <a:t>extract terms</a:t>
            </a:r>
            <a:r>
              <a:rPr lang="en-GB" sz="1400">
                <a:solidFill>
                  <a:schemeClr val="dk1"/>
                </a:solidFill>
                <a:latin typeface="Anton"/>
                <a:ea typeface="Anton"/>
                <a:cs typeface="Anton"/>
                <a:sym typeface="Anton"/>
              </a:rPr>
              <a:t> </a:t>
            </a:r>
            <a:r>
              <a:rPr lang="en-GB" sz="1400">
                <a:solidFill>
                  <a:schemeClr val="dk1"/>
                </a:solidFill>
                <a:latin typeface="Rockwell"/>
                <a:ea typeface="Rockwell"/>
                <a:cs typeface="Rockwell"/>
                <a:sym typeface="Rockwell"/>
              </a:rPr>
              <a:t>t</a:t>
            </a:r>
            <a:r>
              <a:rPr baseline="-25000" lang="en-GB" sz="1400">
                <a:solidFill>
                  <a:schemeClr val="dk1"/>
                </a:solidFill>
                <a:latin typeface="Rockwell"/>
                <a:ea typeface="Rockwell"/>
                <a:cs typeface="Rockwell"/>
                <a:sym typeface="Rockwell"/>
              </a:rPr>
              <a:t>k </a:t>
            </a:r>
            <a:r>
              <a:rPr lang="en-GB" sz="1400">
                <a:solidFill>
                  <a:schemeClr val="dk1"/>
                </a:solidFill>
                <a:latin typeface="Times New Roman"/>
                <a:ea typeface="Times New Roman"/>
                <a:cs typeface="Times New Roman"/>
                <a:sym typeface="Times New Roman"/>
              </a:rPr>
              <a:t>ϵ </a:t>
            </a:r>
            <a:r>
              <a:rPr lang="en-GB" sz="1400">
                <a:solidFill>
                  <a:schemeClr val="dk1"/>
                </a:solidFill>
                <a:latin typeface="Anton"/>
                <a:ea typeface="Anton"/>
                <a:cs typeface="Anton"/>
                <a:sym typeface="Anton"/>
              </a:rPr>
              <a:t>d</a:t>
            </a:r>
            <a:endParaRPr sz="1400">
              <a:solidFill>
                <a:schemeClr val="dk1"/>
              </a:solidFill>
              <a:latin typeface="Rockwell"/>
              <a:ea typeface="Rockwell"/>
              <a:cs typeface="Rockwell"/>
              <a:sym typeface="Rockwe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802386" y="363474"/>
            <a:ext cx="7543800" cy="12069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GB"/>
              <a:t>How Words Work</a:t>
            </a:r>
            <a:endParaRPr/>
          </a:p>
        </p:txBody>
      </p:sp>
      <p:sp>
        <p:nvSpPr>
          <p:cNvPr id="205" name="Google Shape;205;p33"/>
          <p:cNvSpPr txBox="1"/>
          <p:nvPr/>
        </p:nvSpPr>
        <p:spPr>
          <a:xfrm>
            <a:off x="5038270" y="3948526"/>
            <a:ext cx="2278800" cy="500100"/>
          </a:xfrm>
          <a:prstGeom prst="rect">
            <a:avLst/>
          </a:prstGeom>
          <a:blipFill rotWithShape="1">
            <a:blip r:embed="rId3">
              <a:alphaModFix/>
            </a:blip>
            <a:tile algn="tl" flip="none" tx="0" sx="99997" ty="0" sy="99997"/>
          </a:blipFill>
          <a:ln cap="flat" cmpd="sng" w="9525">
            <a:solidFill>
              <a:srgbClr val="FF0000"/>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Rockwell"/>
              <a:ea typeface="Rockwell"/>
              <a:cs typeface="Rockwell"/>
              <a:sym typeface="Rockwell"/>
            </a:endParaRPr>
          </a:p>
          <a:p>
            <a:pPr indent="0" lvl="0" marL="0" marR="0" rtl="0" algn="l">
              <a:spcBef>
                <a:spcPts val="0"/>
              </a:spcBef>
              <a:spcAft>
                <a:spcPts val="0"/>
              </a:spcAft>
              <a:buNone/>
            </a:pPr>
            <a:r>
              <a:rPr lang="en-GB" sz="1400">
                <a:solidFill>
                  <a:srgbClr val="FF0000"/>
                </a:solidFill>
                <a:latin typeface="Rockwell"/>
                <a:ea typeface="Rockwell"/>
                <a:cs typeface="Rockwell"/>
                <a:sym typeface="Rockwell"/>
              </a:rPr>
              <a:t>label = Pinot Gris</a:t>
            </a:r>
            <a:endParaRPr sz="1400">
              <a:solidFill>
                <a:srgbClr val="FF0000"/>
              </a:solidFill>
              <a:latin typeface="Rockwell"/>
              <a:ea typeface="Rockwell"/>
              <a:cs typeface="Rockwell"/>
              <a:sym typeface="Rockwell"/>
            </a:endParaRPr>
          </a:p>
        </p:txBody>
      </p:sp>
      <p:sp>
        <p:nvSpPr>
          <p:cNvPr id="206" name="Google Shape;206;p33"/>
          <p:cNvSpPr txBox="1"/>
          <p:nvPr/>
        </p:nvSpPr>
        <p:spPr>
          <a:xfrm>
            <a:off x="6455495" y="2024200"/>
            <a:ext cx="2166300" cy="931200"/>
          </a:xfrm>
          <a:prstGeom prst="rect">
            <a:avLst/>
          </a:prstGeom>
          <a:blipFill rotWithShape="1">
            <a:blip r:embed="rId3">
              <a:alphaModFix/>
            </a:blip>
            <a:tile algn="tl" flip="none" tx="0" sx="99997" ty="0" sy="99997"/>
          </a:blipFill>
          <a:ln cap="flat" cmpd="sng" w="9525">
            <a:solidFill>
              <a:schemeClr val="dk1"/>
            </a:solidFill>
            <a:prstDash val="solid"/>
            <a:round/>
            <a:headEnd len="sm" w="sm" type="none"/>
            <a:tailEnd len="sm" w="sm" type="none"/>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Rockwell"/>
              <a:ea typeface="Rockwell"/>
              <a:cs typeface="Rockwell"/>
              <a:sym typeface="Rockwell"/>
            </a:endParaRPr>
          </a:p>
          <a:p>
            <a:pPr indent="0" lvl="0" marL="0" marR="0" rtl="0" algn="l">
              <a:spcBef>
                <a:spcPts val="0"/>
              </a:spcBef>
              <a:spcAft>
                <a:spcPts val="0"/>
              </a:spcAft>
              <a:buNone/>
            </a:pPr>
            <a:r>
              <a:rPr lang="en-GB">
                <a:solidFill>
                  <a:schemeClr val="dk1"/>
                </a:solidFill>
                <a:latin typeface="Rockwell"/>
                <a:ea typeface="Rockwell"/>
                <a:cs typeface="Rockwell"/>
                <a:sym typeface="Rockwell"/>
              </a:rPr>
              <a:t> </a:t>
            </a:r>
            <a:r>
              <a:rPr lang="en-GB" sz="1400">
                <a:solidFill>
                  <a:schemeClr val="dk1"/>
                </a:solidFill>
                <a:latin typeface="Rockwell"/>
                <a:ea typeface="Rockwell"/>
                <a:cs typeface="Rockwell"/>
                <a:sym typeface="Rockwell"/>
              </a:rPr>
              <a:t>sweet – missing</a:t>
            </a:r>
            <a:endParaRPr sz="1400">
              <a:solidFill>
                <a:schemeClr val="dk1"/>
              </a:solidFill>
              <a:latin typeface="Rockwell"/>
              <a:ea typeface="Rockwell"/>
              <a:cs typeface="Rockwell"/>
              <a:sym typeface="Rockwell"/>
            </a:endParaRPr>
          </a:p>
          <a:p>
            <a:pPr indent="0" lvl="0" marL="0" marR="0" rtl="0" algn="l">
              <a:spcBef>
                <a:spcPts val="0"/>
              </a:spcBef>
              <a:spcAft>
                <a:spcPts val="0"/>
              </a:spcAft>
              <a:buNone/>
            </a:pPr>
            <a:r>
              <a:rPr lang="en-GB">
                <a:solidFill>
                  <a:schemeClr val="dk1"/>
                </a:solidFill>
                <a:latin typeface="Rockwell"/>
                <a:ea typeface="Rockwell"/>
                <a:cs typeface="Rockwell"/>
                <a:sym typeface="Rockwell"/>
              </a:rPr>
              <a:t> </a:t>
            </a:r>
            <a:r>
              <a:rPr lang="en-GB" sz="1400">
                <a:solidFill>
                  <a:schemeClr val="dk1"/>
                </a:solidFill>
                <a:latin typeface="Rockwell"/>
                <a:ea typeface="Rockwell"/>
                <a:cs typeface="Rockwell"/>
                <a:sym typeface="Rockwell"/>
              </a:rPr>
              <a:t>dry  - present</a:t>
            </a:r>
            <a:endParaRPr sz="1400">
              <a:solidFill>
                <a:schemeClr val="dk1"/>
              </a:solidFill>
              <a:latin typeface="Rockwell"/>
              <a:ea typeface="Rockwell"/>
              <a:cs typeface="Rockwell"/>
              <a:sym typeface="Rockwell"/>
            </a:endParaRPr>
          </a:p>
          <a:p>
            <a:pPr indent="0" lvl="0" marL="0" marR="0" rtl="0" algn="l">
              <a:spcBef>
                <a:spcPts val="0"/>
              </a:spcBef>
              <a:spcAft>
                <a:spcPts val="0"/>
              </a:spcAft>
              <a:buNone/>
            </a:pPr>
            <a:r>
              <a:rPr lang="en-GB">
                <a:solidFill>
                  <a:schemeClr val="dk1"/>
                </a:solidFill>
                <a:latin typeface="Rockwell"/>
                <a:ea typeface="Rockwell"/>
                <a:cs typeface="Rockwell"/>
                <a:sym typeface="Rockwell"/>
              </a:rPr>
              <a:t>Straw - present</a:t>
            </a:r>
            <a:endParaRPr>
              <a:solidFill>
                <a:schemeClr val="dk1"/>
              </a:solidFill>
              <a:latin typeface="Rockwell"/>
              <a:ea typeface="Rockwell"/>
              <a:cs typeface="Rockwell"/>
              <a:sym typeface="Rockwell"/>
            </a:endParaRPr>
          </a:p>
        </p:txBody>
      </p:sp>
      <p:sp>
        <p:nvSpPr>
          <p:cNvPr id="207" name="Google Shape;207;p33"/>
          <p:cNvSpPr txBox="1"/>
          <p:nvPr/>
        </p:nvSpPr>
        <p:spPr>
          <a:xfrm>
            <a:off x="589175" y="1755050"/>
            <a:ext cx="5724000" cy="2008800"/>
          </a:xfrm>
          <a:prstGeom prst="rect">
            <a:avLst/>
          </a:prstGeom>
          <a:solidFill>
            <a:srgbClr val="C8F9FC"/>
          </a:solid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1400">
                <a:solidFill>
                  <a:schemeClr val="dk1"/>
                </a:solidFill>
                <a:latin typeface="Rockwell"/>
                <a:ea typeface="Rockwell"/>
                <a:cs typeface="Rockwell"/>
                <a:sym typeface="Rockwell"/>
              </a:rPr>
              <a:t>Nothing like starting out with a bang on a first release affordable wine from Elk Cove Vineyards! This light bodied wine opens with an inviting fruit and floral bouquet including light pineapple, pear and light rose petal. I also detected hints of guava. The color is basically clear with a slight straw tint. The palate is fresh, slightly dry, smooth, crisp and includes flavors of pineapples, apricots, and hints of guava. This Willamette Valley offering is very versatile and food friendly with nice texture, acidity and balance. </a:t>
            </a:r>
            <a:r>
              <a:rPr lang="en-GB">
                <a:solidFill>
                  <a:schemeClr val="dk1"/>
                </a:solidFill>
                <a:latin typeface="Rockwell"/>
                <a:ea typeface="Rockwell"/>
                <a:cs typeface="Rockwell"/>
                <a:sym typeface="Rockwell"/>
              </a:rPr>
              <a:t>It </a:t>
            </a:r>
            <a:r>
              <a:rPr lang="en-GB" sz="1400">
                <a:solidFill>
                  <a:schemeClr val="dk1"/>
                </a:solidFill>
                <a:latin typeface="Rockwell"/>
                <a:ea typeface="Rockwell"/>
                <a:cs typeface="Rockwell"/>
                <a:sym typeface="Rockwell"/>
              </a:rPr>
              <a:t>finishes with a nice mouth coating dry pink grapefruit that fades away nicely.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Wood Type">
  <a:themeElements>
    <a:clrScheme name="Blu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